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80" r:id="rId3"/>
    <p:sldId id="304" r:id="rId4"/>
    <p:sldId id="295" r:id="rId5"/>
    <p:sldId id="296" r:id="rId6"/>
    <p:sldId id="298" r:id="rId7"/>
    <p:sldId id="297" r:id="rId8"/>
    <p:sldId id="299" r:id="rId9"/>
    <p:sldId id="300" r:id="rId10"/>
    <p:sldId id="302" r:id="rId11"/>
    <p:sldId id="303" r:id="rId12"/>
    <p:sldId id="305" r:id="rId13"/>
    <p:sldId id="306" r:id="rId14"/>
    <p:sldId id="282" r:id="rId15"/>
    <p:sldId id="281"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0FE"/>
    <a:srgbClr val="202C8F"/>
    <a:srgbClr val="FCEEEE"/>
    <a:srgbClr val="FFEFEF"/>
    <a:srgbClr val="FDFBF6"/>
    <a:srgbClr val="AAC4E9"/>
    <a:srgbClr val="F5CDCE"/>
    <a:srgbClr val="DF8C8C"/>
    <a:srgbClr val="D4D593"/>
    <a:srgbClr val="CDB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67" d="100"/>
          <a:sy n="67" d="100"/>
        </p:scale>
        <p:origin x="644" y="4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diyaningsih, Fiska [CONID NON J&amp;J]" userId="137be246-02e7-4c6d-a3b6-b3136fbf5624" providerId="ADAL" clId="{751D313F-FCA5-4A36-A85C-58CB6962F960}"/>
    <pc:docChg chg="undo custSel addSld delSld modSld sldOrd">
      <pc:chgData name="Hendiyaningsih, Fiska [CONID NON J&amp;J]" userId="137be246-02e7-4c6d-a3b6-b3136fbf5624" providerId="ADAL" clId="{751D313F-FCA5-4A36-A85C-58CB6962F960}" dt="2022-09-25T04:31:45.370" v="9946" actId="20577"/>
      <pc:docMkLst>
        <pc:docMk/>
      </pc:docMkLst>
      <pc:sldChg chg="addSp delSp modSp">
        <pc:chgData name="Hendiyaningsih, Fiska [CONID NON J&amp;J]" userId="137be246-02e7-4c6d-a3b6-b3136fbf5624" providerId="ADAL" clId="{751D313F-FCA5-4A36-A85C-58CB6962F960}" dt="2022-09-24T10:20:50.722" v="13" actId="1076"/>
        <pc:sldMkLst>
          <pc:docMk/>
          <pc:sldMk cId="2131568492" sldId="278"/>
        </pc:sldMkLst>
        <pc:spChg chg="mod">
          <ac:chgData name="Hendiyaningsih, Fiska [CONID NON J&amp;J]" userId="137be246-02e7-4c6d-a3b6-b3136fbf5624" providerId="ADAL" clId="{751D313F-FCA5-4A36-A85C-58CB6962F960}" dt="2022-09-24T10:20:26.451" v="9" actId="14100"/>
          <ac:spMkLst>
            <pc:docMk/>
            <pc:sldMk cId="2131568492" sldId="278"/>
            <ac:spMk id="2" creationId="{516860D9-9D47-C0BB-B2B4-4B6F2B36CFCC}"/>
          </ac:spMkLst>
        </pc:spChg>
        <pc:picChg chg="add del mod">
          <ac:chgData name="Hendiyaningsih, Fiska [CONID NON J&amp;J]" userId="137be246-02e7-4c6d-a3b6-b3136fbf5624" providerId="ADAL" clId="{751D313F-FCA5-4A36-A85C-58CB6962F960}" dt="2022-09-24T10:20:20.229" v="6" actId="478"/>
          <ac:picMkLst>
            <pc:docMk/>
            <pc:sldMk cId="2131568492" sldId="278"/>
            <ac:picMk id="1026" creationId="{3ABFBBDF-4262-4332-9C0E-8CB5E24B74FE}"/>
          </ac:picMkLst>
        </pc:picChg>
        <pc:picChg chg="add mod">
          <ac:chgData name="Hendiyaningsih, Fiska [CONID NON J&amp;J]" userId="137be246-02e7-4c6d-a3b6-b3136fbf5624" providerId="ADAL" clId="{751D313F-FCA5-4A36-A85C-58CB6962F960}" dt="2022-09-24T10:20:50.722" v="13" actId="1076"/>
          <ac:picMkLst>
            <pc:docMk/>
            <pc:sldMk cId="2131568492" sldId="278"/>
            <ac:picMk id="1028" creationId="{9F50735D-FE14-433B-AE05-F89A39B38A0B}"/>
          </ac:picMkLst>
        </pc:picChg>
      </pc:sldChg>
      <pc:sldChg chg="addSp delSp modSp del mod ord">
        <pc:chgData name="Hendiyaningsih, Fiska [CONID NON J&amp;J]" userId="137be246-02e7-4c6d-a3b6-b3136fbf5624" providerId="ADAL" clId="{751D313F-FCA5-4A36-A85C-58CB6962F960}" dt="2022-09-24T13:27:27.934" v="2703" actId="47"/>
        <pc:sldMkLst>
          <pc:docMk/>
          <pc:sldMk cId="3855531800" sldId="279"/>
        </pc:sldMkLst>
        <pc:spChg chg="add mod">
          <ac:chgData name="Hendiyaningsih, Fiska [CONID NON J&amp;J]" userId="137be246-02e7-4c6d-a3b6-b3136fbf5624" providerId="ADAL" clId="{751D313F-FCA5-4A36-A85C-58CB6962F960}" dt="2022-09-24T13:20:48.045" v="2535" actId="1076"/>
          <ac:spMkLst>
            <pc:docMk/>
            <pc:sldMk cId="3855531800" sldId="279"/>
            <ac:spMk id="2" creationId="{93E6AF99-7468-49DB-92A9-8E4472D8CB77}"/>
          </ac:spMkLst>
        </pc:spChg>
        <pc:spChg chg="add del mod">
          <ac:chgData name="Hendiyaningsih, Fiska [CONID NON J&amp;J]" userId="137be246-02e7-4c6d-a3b6-b3136fbf5624" providerId="ADAL" clId="{751D313F-FCA5-4A36-A85C-58CB6962F960}" dt="2022-09-24T13:27:23.121" v="2701" actId="21"/>
          <ac:spMkLst>
            <pc:docMk/>
            <pc:sldMk cId="3855531800" sldId="279"/>
            <ac:spMk id="3" creationId="{AA75B35D-939E-437C-B34B-AB03257B4353}"/>
          </ac:spMkLst>
        </pc:spChg>
        <pc:spChg chg="add del mod">
          <ac:chgData name="Hendiyaningsih, Fiska [CONID NON J&amp;J]" userId="137be246-02e7-4c6d-a3b6-b3136fbf5624" providerId="ADAL" clId="{751D313F-FCA5-4A36-A85C-58CB6962F960}" dt="2022-09-24T13:27:23.121" v="2701" actId="21"/>
          <ac:spMkLst>
            <pc:docMk/>
            <pc:sldMk cId="3855531800" sldId="279"/>
            <ac:spMk id="4" creationId="{52E1F147-84D7-441B-98A9-A142B46920F2}"/>
          </ac:spMkLst>
        </pc:spChg>
        <pc:spChg chg="add mod">
          <ac:chgData name="Hendiyaningsih, Fiska [CONID NON J&amp;J]" userId="137be246-02e7-4c6d-a3b6-b3136fbf5624" providerId="ADAL" clId="{751D313F-FCA5-4A36-A85C-58CB6962F960}" dt="2022-09-24T13:20:48.045" v="2535" actId="1076"/>
          <ac:spMkLst>
            <pc:docMk/>
            <pc:sldMk cId="3855531800" sldId="279"/>
            <ac:spMk id="6" creationId="{05A8F461-B0AD-4953-8461-38D494B6B2FF}"/>
          </ac:spMkLst>
        </pc:spChg>
        <pc:spChg chg="add mod">
          <ac:chgData name="Hendiyaningsih, Fiska [CONID NON J&amp;J]" userId="137be246-02e7-4c6d-a3b6-b3136fbf5624" providerId="ADAL" clId="{751D313F-FCA5-4A36-A85C-58CB6962F960}" dt="2022-09-24T13:20:48.045" v="2535" actId="1076"/>
          <ac:spMkLst>
            <pc:docMk/>
            <pc:sldMk cId="3855531800" sldId="279"/>
            <ac:spMk id="7" creationId="{8796AB55-73D8-4445-BB4E-C90382771DEA}"/>
          </ac:spMkLst>
        </pc:spChg>
        <pc:spChg chg="add mod">
          <ac:chgData name="Hendiyaningsih, Fiska [CONID NON J&amp;J]" userId="137be246-02e7-4c6d-a3b6-b3136fbf5624" providerId="ADAL" clId="{751D313F-FCA5-4A36-A85C-58CB6962F960}" dt="2022-09-24T13:20:48.045" v="2535" actId="1076"/>
          <ac:spMkLst>
            <pc:docMk/>
            <pc:sldMk cId="3855531800" sldId="279"/>
            <ac:spMk id="8" creationId="{6B3D641F-A56A-4994-837F-952231C07AEE}"/>
          </ac:spMkLst>
        </pc:spChg>
        <pc:spChg chg="add mod">
          <ac:chgData name="Hendiyaningsih, Fiska [CONID NON J&amp;J]" userId="137be246-02e7-4c6d-a3b6-b3136fbf5624" providerId="ADAL" clId="{751D313F-FCA5-4A36-A85C-58CB6962F960}" dt="2022-09-24T13:20:48.045" v="2535" actId="1076"/>
          <ac:spMkLst>
            <pc:docMk/>
            <pc:sldMk cId="3855531800" sldId="279"/>
            <ac:spMk id="9" creationId="{FFE44873-041D-49DD-B418-1B9F1DB1F81D}"/>
          </ac:spMkLst>
        </pc:spChg>
        <pc:spChg chg="add del mod">
          <ac:chgData name="Hendiyaningsih, Fiska [CONID NON J&amp;J]" userId="137be246-02e7-4c6d-a3b6-b3136fbf5624" providerId="ADAL" clId="{751D313F-FCA5-4A36-A85C-58CB6962F960}" dt="2022-09-24T13:22:54.562" v="2591" actId="478"/>
          <ac:spMkLst>
            <pc:docMk/>
            <pc:sldMk cId="3855531800" sldId="279"/>
            <ac:spMk id="11" creationId="{288DDA3E-09F8-4571-884A-C464C76A2FF3}"/>
          </ac:spMkLst>
        </pc:spChg>
        <pc:spChg chg="add mod ord">
          <ac:chgData name="Hendiyaningsih, Fiska [CONID NON J&amp;J]" userId="137be246-02e7-4c6d-a3b6-b3136fbf5624" providerId="ADAL" clId="{751D313F-FCA5-4A36-A85C-58CB6962F960}" dt="2022-09-24T13:27:12.258" v="2697" actId="164"/>
          <ac:spMkLst>
            <pc:docMk/>
            <pc:sldMk cId="3855531800" sldId="279"/>
            <ac:spMk id="13" creationId="{56E3A51A-8D1B-4B09-83A9-734DEFF672A8}"/>
          </ac:spMkLst>
        </pc:spChg>
        <pc:spChg chg="add del mod">
          <ac:chgData name="Hendiyaningsih, Fiska [CONID NON J&amp;J]" userId="137be246-02e7-4c6d-a3b6-b3136fbf5624" providerId="ADAL" clId="{751D313F-FCA5-4A36-A85C-58CB6962F960}" dt="2022-09-24T13:27:23.121" v="2701" actId="21"/>
          <ac:spMkLst>
            <pc:docMk/>
            <pc:sldMk cId="3855531800" sldId="279"/>
            <ac:spMk id="15" creationId="{5FE5858B-4613-4749-87D3-45DDFED04A21}"/>
          </ac:spMkLst>
        </pc:spChg>
        <pc:grpChg chg="add mod">
          <ac:chgData name="Hendiyaningsih, Fiska [CONID NON J&amp;J]" userId="137be246-02e7-4c6d-a3b6-b3136fbf5624" providerId="ADAL" clId="{751D313F-FCA5-4A36-A85C-58CB6962F960}" dt="2022-09-24T13:27:12.258" v="2697" actId="164"/>
          <ac:grpSpMkLst>
            <pc:docMk/>
            <pc:sldMk cId="3855531800" sldId="279"/>
            <ac:grpSpMk id="5" creationId="{326602F3-A539-45B3-98A5-DEE36764CB70}"/>
          </ac:grpSpMkLst>
        </pc:grpChg>
        <pc:grpChg chg="add del mod">
          <ac:chgData name="Hendiyaningsih, Fiska [CONID NON J&amp;J]" userId="137be246-02e7-4c6d-a3b6-b3136fbf5624" providerId="ADAL" clId="{751D313F-FCA5-4A36-A85C-58CB6962F960}" dt="2022-09-24T13:27:13.791" v="2698" actId="21"/>
          <ac:grpSpMkLst>
            <pc:docMk/>
            <pc:sldMk cId="3855531800" sldId="279"/>
            <ac:grpSpMk id="17" creationId="{0923BC5C-C093-4A15-AE43-E2C63C22764B}"/>
          </ac:grpSpMkLst>
        </pc:grpChg>
        <pc:picChg chg="add del mod">
          <ac:chgData name="Hendiyaningsih, Fiska [CONID NON J&amp;J]" userId="137be246-02e7-4c6d-a3b6-b3136fbf5624" providerId="ADAL" clId="{751D313F-FCA5-4A36-A85C-58CB6962F960}" dt="2022-09-24T13:26:06.103" v="2610" actId="478"/>
          <ac:picMkLst>
            <pc:docMk/>
            <pc:sldMk cId="3855531800" sldId="279"/>
            <ac:picMk id="12" creationId="{03D69424-D19C-4376-A2C9-747CBF6D7070}"/>
          </ac:picMkLst>
        </pc:picChg>
        <pc:picChg chg="add del mod">
          <ac:chgData name="Hendiyaningsih, Fiska [CONID NON J&amp;J]" userId="137be246-02e7-4c6d-a3b6-b3136fbf5624" providerId="ADAL" clId="{751D313F-FCA5-4A36-A85C-58CB6962F960}" dt="2022-09-24T13:27:23.121" v="2701" actId="21"/>
          <ac:picMkLst>
            <pc:docMk/>
            <pc:sldMk cId="3855531800" sldId="279"/>
            <ac:picMk id="16" creationId="{04DEB22F-8C46-413F-ACE3-58E1475CC7BB}"/>
          </ac:picMkLst>
        </pc:picChg>
        <pc:picChg chg="add mod">
          <ac:chgData name="Hendiyaningsih, Fiska [CONID NON J&amp;J]" userId="137be246-02e7-4c6d-a3b6-b3136fbf5624" providerId="ADAL" clId="{751D313F-FCA5-4A36-A85C-58CB6962F960}" dt="2022-09-24T13:20:48.045" v="2535" actId="1076"/>
          <ac:picMkLst>
            <pc:docMk/>
            <pc:sldMk cId="3855531800" sldId="279"/>
            <ac:picMk id="2050" creationId="{123D3DB4-A0EE-4586-8F5D-1F1E50368392}"/>
          </ac:picMkLst>
        </pc:picChg>
      </pc:sldChg>
      <pc:sldChg chg="addSp delSp modSp mod ord">
        <pc:chgData name="Hendiyaningsih, Fiska [CONID NON J&amp;J]" userId="137be246-02e7-4c6d-a3b6-b3136fbf5624" providerId="ADAL" clId="{751D313F-FCA5-4A36-A85C-58CB6962F960}" dt="2022-09-24T18:24:34.036" v="4524" actId="478"/>
        <pc:sldMkLst>
          <pc:docMk/>
          <pc:sldMk cId="979622006" sldId="280"/>
        </pc:sldMkLst>
        <pc:spChg chg="mod">
          <ac:chgData name="Hendiyaningsih, Fiska [CONID NON J&amp;J]" userId="137be246-02e7-4c6d-a3b6-b3136fbf5624" providerId="ADAL" clId="{751D313F-FCA5-4A36-A85C-58CB6962F960}" dt="2022-09-24T10:45:11.551" v="64" actId="1076"/>
          <ac:spMkLst>
            <pc:docMk/>
            <pc:sldMk cId="979622006" sldId="280"/>
            <ac:spMk id="2" creationId="{4A940BC6-9DA0-FB4D-8879-DC8B3958C07C}"/>
          </ac:spMkLst>
        </pc:spChg>
        <pc:spChg chg="mod">
          <ac:chgData name="Hendiyaningsih, Fiska [CONID NON J&amp;J]" userId="137be246-02e7-4c6d-a3b6-b3136fbf5624" providerId="ADAL" clId="{751D313F-FCA5-4A36-A85C-58CB6962F960}" dt="2022-09-24T18:20:34.439" v="4484"/>
          <ac:spMkLst>
            <pc:docMk/>
            <pc:sldMk cId="979622006" sldId="280"/>
            <ac:spMk id="3" creationId="{1E0B8C4B-3A3C-9FD1-59FB-1666C1F09376}"/>
          </ac:spMkLst>
        </pc:spChg>
        <pc:spChg chg="add del">
          <ac:chgData name="Hendiyaningsih, Fiska [CONID NON J&amp;J]" userId="137be246-02e7-4c6d-a3b6-b3136fbf5624" providerId="ADAL" clId="{751D313F-FCA5-4A36-A85C-58CB6962F960}" dt="2022-09-24T18:23:57.725" v="4516"/>
          <ac:spMkLst>
            <pc:docMk/>
            <pc:sldMk cId="979622006" sldId="280"/>
            <ac:spMk id="4" creationId="{32FC1D73-4606-43AF-A45A-4A6ACBFBDA6C}"/>
          </ac:spMkLst>
        </pc:spChg>
        <pc:spChg chg="add mod">
          <ac:chgData name="Hendiyaningsih, Fiska [CONID NON J&amp;J]" userId="137be246-02e7-4c6d-a3b6-b3136fbf5624" providerId="ADAL" clId="{751D313F-FCA5-4A36-A85C-58CB6962F960}" dt="2022-09-24T10:45:25.095" v="74" actId="20577"/>
          <ac:spMkLst>
            <pc:docMk/>
            <pc:sldMk cId="979622006" sldId="280"/>
            <ac:spMk id="5" creationId="{CB392894-3BD2-4A4D-A313-EB0765C38B41}"/>
          </ac:spMkLst>
        </pc:spChg>
        <pc:spChg chg="add mod">
          <ac:chgData name="Hendiyaningsih, Fiska [CONID NON J&amp;J]" userId="137be246-02e7-4c6d-a3b6-b3136fbf5624" providerId="ADAL" clId="{751D313F-FCA5-4A36-A85C-58CB6962F960}" dt="2022-09-24T11:41:09.185" v="2084" actId="1076"/>
          <ac:spMkLst>
            <pc:docMk/>
            <pc:sldMk cId="979622006" sldId="280"/>
            <ac:spMk id="6" creationId="{9952ACBF-9255-40A7-A9CA-A5E1421C9F03}"/>
          </ac:spMkLst>
        </pc:spChg>
        <pc:spChg chg="add mod">
          <ac:chgData name="Hendiyaningsih, Fiska [CONID NON J&amp;J]" userId="137be246-02e7-4c6d-a3b6-b3136fbf5624" providerId="ADAL" clId="{751D313F-FCA5-4A36-A85C-58CB6962F960}" dt="2022-09-24T18:22:04.327" v="4507" actId="20577"/>
          <ac:spMkLst>
            <pc:docMk/>
            <pc:sldMk cId="979622006" sldId="280"/>
            <ac:spMk id="7" creationId="{A34C8746-3182-491F-9B36-5E99D6AF820D}"/>
          </ac:spMkLst>
        </pc:spChg>
        <pc:spChg chg="add mod">
          <ac:chgData name="Hendiyaningsih, Fiska [CONID NON J&amp;J]" userId="137be246-02e7-4c6d-a3b6-b3136fbf5624" providerId="ADAL" clId="{751D313F-FCA5-4A36-A85C-58CB6962F960}" dt="2022-09-24T18:22:53.896" v="4514" actId="20577"/>
          <ac:spMkLst>
            <pc:docMk/>
            <pc:sldMk cId="979622006" sldId="280"/>
            <ac:spMk id="8" creationId="{B2148A99-DC93-4035-8BF9-D498E83EB2BF}"/>
          </ac:spMkLst>
        </pc:spChg>
        <pc:spChg chg="add mod">
          <ac:chgData name="Hendiyaningsih, Fiska [CONID NON J&amp;J]" userId="137be246-02e7-4c6d-a3b6-b3136fbf5624" providerId="ADAL" clId="{751D313F-FCA5-4A36-A85C-58CB6962F960}" dt="2022-09-24T11:43:04.161" v="2185" actId="20577"/>
          <ac:spMkLst>
            <pc:docMk/>
            <pc:sldMk cId="979622006" sldId="280"/>
            <ac:spMk id="9" creationId="{7AAE1D9A-B30E-4808-9CF9-3D9EBD551983}"/>
          </ac:spMkLst>
        </pc:spChg>
        <pc:spChg chg="add mod">
          <ac:chgData name="Hendiyaningsih, Fiska [CONID NON J&amp;J]" userId="137be246-02e7-4c6d-a3b6-b3136fbf5624" providerId="ADAL" clId="{751D313F-FCA5-4A36-A85C-58CB6962F960}" dt="2022-09-24T18:24:06.743" v="4521" actId="20577"/>
          <ac:spMkLst>
            <pc:docMk/>
            <pc:sldMk cId="979622006" sldId="280"/>
            <ac:spMk id="10" creationId="{8B62F6CE-42DD-4FBC-9440-421678E84316}"/>
          </ac:spMkLst>
        </pc:spChg>
        <pc:spChg chg="add del mod">
          <ac:chgData name="Hendiyaningsih, Fiska [CONID NON J&amp;J]" userId="137be246-02e7-4c6d-a3b6-b3136fbf5624" providerId="ADAL" clId="{751D313F-FCA5-4A36-A85C-58CB6962F960}" dt="2022-09-24T18:24:34.036" v="4524" actId="478"/>
          <ac:spMkLst>
            <pc:docMk/>
            <pc:sldMk cId="979622006" sldId="280"/>
            <ac:spMk id="12" creationId="{843B0B88-AEEF-4FE8-A0E2-C628A5DE4110}"/>
          </ac:spMkLst>
        </pc:spChg>
      </pc:sldChg>
      <pc:sldChg chg="addSp delSp modSp mod">
        <pc:chgData name="Hendiyaningsih, Fiska [CONID NON J&amp;J]" userId="137be246-02e7-4c6d-a3b6-b3136fbf5624" providerId="ADAL" clId="{751D313F-FCA5-4A36-A85C-58CB6962F960}" dt="2022-09-24T18:19:46.834" v="4480" actId="478"/>
        <pc:sldMkLst>
          <pc:docMk/>
          <pc:sldMk cId="2952923800" sldId="281"/>
        </pc:sldMkLst>
        <pc:spChg chg="mod">
          <ac:chgData name="Hendiyaningsih, Fiska [CONID NON J&amp;J]" userId="137be246-02e7-4c6d-a3b6-b3136fbf5624" providerId="ADAL" clId="{751D313F-FCA5-4A36-A85C-58CB6962F960}" dt="2022-09-24T18:19:41.558" v="4477" actId="20577"/>
          <ac:spMkLst>
            <pc:docMk/>
            <pc:sldMk cId="2952923800" sldId="281"/>
            <ac:spMk id="2" creationId="{D53B219B-7E3A-7E84-6386-37313F0CFB09}"/>
          </ac:spMkLst>
        </pc:spChg>
        <pc:spChg chg="del mod">
          <ac:chgData name="Hendiyaningsih, Fiska [CONID NON J&amp;J]" userId="137be246-02e7-4c6d-a3b6-b3136fbf5624" providerId="ADAL" clId="{751D313F-FCA5-4A36-A85C-58CB6962F960}" dt="2022-09-24T18:19:45.366" v="4479" actId="478"/>
          <ac:spMkLst>
            <pc:docMk/>
            <pc:sldMk cId="2952923800" sldId="281"/>
            <ac:spMk id="3" creationId="{A2E339BF-E6D7-DD0E-AF02-6813852EE723}"/>
          </ac:spMkLst>
        </pc:spChg>
        <pc:spChg chg="add del mod">
          <ac:chgData name="Hendiyaningsih, Fiska [CONID NON J&amp;J]" userId="137be246-02e7-4c6d-a3b6-b3136fbf5624" providerId="ADAL" clId="{751D313F-FCA5-4A36-A85C-58CB6962F960}" dt="2022-09-24T18:19:46.834" v="4480" actId="478"/>
          <ac:spMkLst>
            <pc:docMk/>
            <pc:sldMk cId="2952923800" sldId="281"/>
            <ac:spMk id="5" creationId="{2322EE7D-460C-4E9F-9F8A-35F1E0D727F5}"/>
          </ac:spMkLst>
        </pc:spChg>
      </pc:sldChg>
      <pc:sldChg chg="del">
        <pc:chgData name="Hendiyaningsih, Fiska [CONID NON J&amp;J]" userId="137be246-02e7-4c6d-a3b6-b3136fbf5624" providerId="ADAL" clId="{751D313F-FCA5-4A36-A85C-58CB6962F960}" dt="2022-09-24T18:19:48.942" v="4481" actId="47"/>
        <pc:sldMkLst>
          <pc:docMk/>
          <pc:sldMk cId="2903841477" sldId="283"/>
        </pc:sldMkLst>
      </pc:sldChg>
      <pc:sldChg chg="del">
        <pc:chgData name="Hendiyaningsih, Fiska [CONID NON J&amp;J]" userId="137be246-02e7-4c6d-a3b6-b3136fbf5624" providerId="ADAL" clId="{751D313F-FCA5-4A36-A85C-58CB6962F960}" dt="2022-09-24T18:19:50.679" v="4482" actId="47"/>
        <pc:sldMkLst>
          <pc:docMk/>
          <pc:sldMk cId="2886474736" sldId="284"/>
        </pc:sldMkLst>
      </pc:sldChg>
      <pc:sldChg chg="modSp del mod">
        <pc:chgData name="Hendiyaningsih, Fiska [CONID NON J&amp;J]" userId="137be246-02e7-4c6d-a3b6-b3136fbf5624" providerId="ADAL" clId="{751D313F-FCA5-4A36-A85C-58CB6962F960}" dt="2022-09-24T18:19:55.485" v="4483" actId="47"/>
        <pc:sldMkLst>
          <pc:docMk/>
          <pc:sldMk cId="2011930182" sldId="285"/>
        </pc:sldMkLst>
        <pc:spChg chg="mod">
          <ac:chgData name="Hendiyaningsih, Fiska [CONID NON J&amp;J]" userId="137be246-02e7-4c6d-a3b6-b3136fbf5624" providerId="ADAL" clId="{751D313F-FCA5-4A36-A85C-58CB6962F960}" dt="2022-09-24T15:07:24.985" v="3520" actId="1076"/>
          <ac:spMkLst>
            <pc:docMk/>
            <pc:sldMk cId="2011930182" sldId="285"/>
            <ac:spMk id="2" creationId="{B2AF69D5-AD7B-521D-22B1-50D8A24356AC}"/>
          </ac:spMkLst>
        </pc:spChg>
        <pc:picChg chg="mod">
          <ac:chgData name="Hendiyaningsih, Fiska [CONID NON J&amp;J]" userId="137be246-02e7-4c6d-a3b6-b3136fbf5624" providerId="ADAL" clId="{751D313F-FCA5-4A36-A85C-58CB6962F960}" dt="2022-09-24T15:07:19.169" v="3519" actId="14100"/>
          <ac:picMkLst>
            <pc:docMk/>
            <pc:sldMk cId="2011930182" sldId="285"/>
            <ac:picMk id="16" creationId="{53DF829E-A1C4-421E-3B50-ABC29F74AD7E}"/>
          </ac:picMkLst>
        </pc:picChg>
      </pc:sldChg>
      <pc:sldChg chg="del">
        <pc:chgData name="Hendiyaningsih, Fiska [CONID NON J&amp;J]" userId="137be246-02e7-4c6d-a3b6-b3136fbf5624" providerId="ADAL" clId="{751D313F-FCA5-4A36-A85C-58CB6962F960}" dt="2022-09-24T18:19:55.485" v="4483" actId="47"/>
        <pc:sldMkLst>
          <pc:docMk/>
          <pc:sldMk cId="2452269796" sldId="287"/>
        </pc:sldMkLst>
      </pc:sldChg>
      <pc:sldChg chg="addSp delSp modSp del mod ord">
        <pc:chgData name="Hendiyaningsih, Fiska [CONID NON J&amp;J]" userId="137be246-02e7-4c6d-a3b6-b3136fbf5624" providerId="ADAL" clId="{751D313F-FCA5-4A36-A85C-58CB6962F960}" dt="2022-09-24T15:03:09.783" v="3456" actId="47"/>
        <pc:sldMkLst>
          <pc:docMk/>
          <pc:sldMk cId="1600494506" sldId="288"/>
        </pc:sldMkLst>
        <pc:spChg chg="add del mod">
          <ac:chgData name="Hendiyaningsih, Fiska [CONID NON J&amp;J]" userId="137be246-02e7-4c6d-a3b6-b3136fbf5624" providerId="ADAL" clId="{751D313F-FCA5-4A36-A85C-58CB6962F960}" dt="2022-09-24T13:40:56.524" v="2907" actId="478"/>
          <ac:spMkLst>
            <pc:docMk/>
            <pc:sldMk cId="1600494506" sldId="288"/>
            <ac:spMk id="3" creationId="{B8217CC0-C613-4618-B953-1047705A6AD0}"/>
          </ac:spMkLst>
        </pc:spChg>
        <pc:spChg chg="add del mod">
          <ac:chgData name="Hendiyaningsih, Fiska [CONID NON J&amp;J]" userId="137be246-02e7-4c6d-a3b6-b3136fbf5624" providerId="ADAL" clId="{751D313F-FCA5-4A36-A85C-58CB6962F960}" dt="2022-09-24T13:45:01.406" v="3113" actId="478"/>
          <ac:spMkLst>
            <pc:docMk/>
            <pc:sldMk cId="1600494506" sldId="288"/>
            <ac:spMk id="5" creationId="{AE0FE16D-2EF1-4407-9899-73988590CCFF}"/>
          </ac:spMkLst>
        </pc:spChg>
        <pc:spChg chg="del mod">
          <ac:chgData name="Hendiyaningsih, Fiska [CONID NON J&amp;J]" userId="137be246-02e7-4c6d-a3b6-b3136fbf5624" providerId="ADAL" clId="{751D313F-FCA5-4A36-A85C-58CB6962F960}" dt="2022-09-24T13:40:54.368" v="2906" actId="478"/>
          <ac:spMkLst>
            <pc:docMk/>
            <pc:sldMk cId="1600494506" sldId="288"/>
            <ac:spMk id="7" creationId="{330A5BFC-C134-C072-C14D-9E51A94C8E7E}"/>
          </ac:spMkLst>
        </pc:spChg>
        <pc:spChg chg="add del mod">
          <ac:chgData name="Hendiyaningsih, Fiska [CONID NON J&amp;J]" userId="137be246-02e7-4c6d-a3b6-b3136fbf5624" providerId="ADAL" clId="{751D313F-FCA5-4A36-A85C-58CB6962F960}" dt="2022-09-24T15:02:44.802" v="3449" actId="478"/>
          <ac:spMkLst>
            <pc:docMk/>
            <pc:sldMk cId="1600494506" sldId="288"/>
            <ac:spMk id="8" creationId="{26FD60FB-3D9D-4823-B1D6-F2C62D43EAC1}"/>
          </ac:spMkLst>
        </pc:spChg>
        <pc:spChg chg="add del mod">
          <ac:chgData name="Hendiyaningsih, Fiska [CONID NON J&amp;J]" userId="137be246-02e7-4c6d-a3b6-b3136fbf5624" providerId="ADAL" clId="{751D313F-FCA5-4A36-A85C-58CB6962F960}" dt="2022-09-24T15:02:48.220" v="3452" actId="478"/>
          <ac:spMkLst>
            <pc:docMk/>
            <pc:sldMk cId="1600494506" sldId="288"/>
            <ac:spMk id="10" creationId="{BFE0C0D3-38E1-48DD-A301-ECCCF398B21E}"/>
          </ac:spMkLst>
        </pc:spChg>
        <pc:spChg chg="add mod">
          <ac:chgData name="Hendiyaningsih, Fiska [CONID NON J&amp;J]" userId="137be246-02e7-4c6d-a3b6-b3136fbf5624" providerId="ADAL" clId="{751D313F-FCA5-4A36-A85C-58CB6962F960}" dt="2022-09-24T15:02:51.108" v="3453" actId="478"/>
          <ac:spMkLst>
            <pc:docMk/>
            <pc:sldMk cId="1600494506" sldId="288"/>
            <ac:spMk id="12" creationId="{A9012BBA-7AC7-4EC8-BCFF-AEA36B353241}"/>
          </ac:spMkLst>
        </pc:spChg>
        <pc:spChg chg="mod">
          <ac:chgData name="Hendiyaningsih, Fiska [CONID NON J&amp;J]" userId="137be246-02e7-4c6d-a3b6-b3136fbf5624" providerId="ADAL" clId="{751D313F-FCA5-4A36-A85C-58CB6962F960}" dt="2022-09-24T13:42:36.846" v="3078" actId="1036"/>
          <ac:spMkLst>
            <pc:docMk/>
            <pc:sldMk cId="1600494506" sldId="288"/>
            <ac:spMk id="19" creationId="{270C77AB-7E91-84A6-3E62-DAB80E1E4481}"/>
          </ac:spMkLst>
        </pc:spChg>
        <pc:spChg chg="mod ord">
          <ac:chgData name="Hendiyaningsih, Fiska [CONID NON J&amp;J]" userId="137be246-02e7-4c6d-a3b6-b3136fbf5624" providerId="ADAL" clId="{751D313F-FCA5-4A36-A85C-58CB6962F960}" dt="2022-09-24T13:42:57.018" v="3080" actId="167"/>
          <ac:spMkLst>
            <pc:docMk/>
            <pc:sldMk cId="1600494506" sldId="288"/>
            <ac:spMk id="20" creationId="{15DD9AC8-4A5F-70DB-AA68-C461059D81A1}"/>
          </ac:spMkLst>
        </pc:spChg>
        <pc:spChg chg="mod">
          <ac:chgData name="Hendiyaningsih, Fiska [CONID NON J&amp;J]" userId="137be246-02e7-4c6d-a3b6-b3136fbf5624" providerId="ADAL" clId="{751D313F-FCA5-4A36-A85C-58CB6962F960}" dt="2022-09-24T13:42:36.846" v="3078" actId="1036"/>
          <ac:spMkLst>
            <pc:docMk/>
            <pc:sldMk cId="1600494506" sldId="288"/>
            <ac:spMk id="21" creationId="{A28A203B-0CF0-2AB0-5F54-07C8E3003918}"/>
          </ac:spMkLst>
        </pc:spChg>
        <pc:spChg chg="mod ord">
          <ac:chgData name="Hendiyaningsih, Fiska [CONID NON J&amp;J]" userId="137be246-02e7-4c6d-a3b6-b3136fbf5624" providerId="ADAL" clId="{751D313F-FCA5-4A36-A85C-58CB6962F960}" dt="2022-09-24T13:43:10.500" v="3081" actId="171"/>
          <ac:spMkLst>
            <pc:docMk/>
            <pc:sldMk cId="1600494506" sldId="288"/>
            <ac:spMk id="22" creationId="{05BC0115-F702-2E0A-61A4-4A6CE33FD775}"/>
          </ac:spMkLst>
        </pc:spChg>
        <pc:spChg chg="del mod">
          <ac:chgData name="Hendiyaningsih, Fiska [CONID NON J&amp;J]" userId="137be246-02e7-4c6d-a3b6-b3136fbf5624" providerId="ADAL" clId="{751D313F-FCA5-4A36-A85C-58CB6962F960}" dt="2022-09-24T15:02:42.760" v="3448" actId="478"/>
          <ac:spMkLst>
            <pc:docMk/>
            <pc:sldMk cId="1600494506" sldId="288"/>
            <ac:spMk id="23" creationId="{9D48D07F-2D5B-F0D5-4005-197607C4F197}"/>
          </ac:spMkLst>
        </pc:spChg>
        <pc:spChg chg="mod">
          <ac:chgData name="Hendiyaningsih, Fiska [CONID NON J&amp;J]" userId="137be246-02e7-4c6d-a3b6-b3136fbf5624" providerId="ADAL" clId="{751D313F-FCA5-4A36-A85C-58CB6962F960}" dt="2022-09-24T13:42:36.846" v="3078" actId="1036"/>
          <ac:spMkLst>
            <pc:docMk/>
            <pc:sldMk cId="1600494506" sldId="288"/>
            <ac:spMk id="24" creationId="{A3BF8E55-B2B9-104D-F277-08902534735D}"/>
          </ac:spMkLst>
        </pc:spChg>
        <pc:spChg chg="mod">
          <ac:chgData name="Hendiyaningsih, Fiska [CONID NON J&amp;J]" userId="137be246-02e7-4c6d-a3b6-b3136fbf5624" providerId="ADAL" clId="{751D313F-FCA5-4A36-A85C-58CB6962F960}" dt="2022-09-24T13:42:36.846" v="3078" actId="1036"/>
          <ac:spMkLst>
            <pc:docMk/>
            <pc:sldMk cId="1600494506" sldId="288"/>
            <ac:spMk id="25" creationId="{BCE9DA14-62AB-A857-6387-1F5D330B3F36}"/>
          </ac:spMkLst>
        </pc:spChg>
        <pc:spChg chg="mod">
          <ac:chgData name="Hendiyaningsih, Fiska [CONID NON J&amp;J]" userId="137be246-02e7-4c6d-a3b6-b3136fbf5624" providerId="ADAL" clId="{751D313F-FCA5-4A36-A85C-58CB6962F960}" dt="2022-09-24T13:42:36.846" v="3078" actId="1036"/>
          <ac:spMkLst>
            <pc:docMk/>
            <pc:sldMk cId="1600494506" sldId="288"/>
            <ac:spMk id="26" creationId="{710CB940-D45B-59F1-06E5-9CC94100EF05}"/>
          </ac:spMkLst>
        </pc:spChg>
        <pc:spChg chg="mod">
          <ac:chgData name="Hendiyaningsih, Fiska [CONID NON J&amp;J]" userId="137be246-02e7-4c6d-a3b6-b3136fbf5624" providerId="ADAL" clId="{751D313F-FCA5-4A36-A85C-58CB6962F960}" dt="2022-09-24T13:42:36.846" v="3078" actId="1036"/>
          <ac:spMkLst>
            <pc:docMk/>
            <pc:sldMk cId="1600494506" sldId="288"/>
            <ac:spMk id="27" creationId="{A0DA38E3-68A2-4FF9-022B-BA0DF832B1DB}"/>
          </ac:spMkLst>
        </pc:spChg>
        <pc:spChg chg="del mod">
          <ac:chgData name="Hendiyaningsih, Fiska [CONID NON J&amp;J]" userId="137be246-02e7-4c6d-a3b6-b3136fbf5624" providerId="ADAL" clId="{751D313F-FCA5-4A36-A85C-58CB6962F960}" dt="2022-09-24T15:02:46.698" v="3451" actId="478"/>
          <ac:spMkLst>
            <pc:docMk/>
            <pc:sldMk cId="1600494506" sldId="288"/>
            <ac:spMk id="28" creationId="{B72BD1AE-7290-BA6E-18FB-8181C0D13E7C}"/>
          </ac:spMkLst>
        </pc:spChg>
        <pc:spChg chg="add mod">
          <ac:chgData name="Hendiyaningsih, Fiska [CONID NON J&amp;J]" userId="137be246-02e7-4c6d-a3b6-b3136fbf5624" providerId="ADAL" clId="{751D313F-FCA5-4A36-A85C-58CB6962F960}" dt="2022-09-24T15:02:34.908" v="3446" actId="20577"/>
          <ac:spMkLst>
            <pc:docMk/>
            <pc:sldMk cId="1600494506" sldId="288"/>
            <ac:spMk id="29" creationId="{74DEC0B1-80A7-4F3A-8F11-3043A68926A8}"/>
          </ac:spMkLst>
        </pc:spChg>
        <pc:spChg chg="del">
          <ac:chgData name="Hendiyaningsih, Fiska [CONID NON J&amp;J]" userId="137be246-02e7-4c6d-a3b6-b3136fbf5624" providerId="ADAL" clId="{751D313F-FCA5-4A36-A85C-58CB6962F960}" dt="2022-09-24T13:40:13.668" v="2904" actId="478"/>
          <ac:spMkLst>
            <pc:docMk/>
            <pc:sldMk cId="1600494506" sldId="288"/>
            <ac:spMk id="373" creationId="{EC015AD8-FC03-181D-1A34-AD00F66C42C2}"/>
          </ac:spMkLst>
        </pc:spChg>
        <pc:spChg chg="mod">
          <ac:chgData name="Hendiyaningsih, Fiska [CONID NON J&amp;J]" userId="137be246-02e7-4c6d-a3b6-b3136fbf5624" providerId="ADAL" clId="{751D313F-FCA5-4A36-A85C-58CB6962F960}" dt="2022-09-24T13:42:16.447" v="3025" actId="1038"/>
          <ac:spMkLst>
            <pc:docMk/>
            <pc:sldMk cId="1600494506" sldId="288"/>
            <ac:spMk id="374" creationId="{049B2870-98EC-2977-8CE4-A7AA3009991A}"/>
          </ac:spMkLst>
        </pc:spChg>
        <pc:picChg chg="del mod">
          <ac:chgData name="Hendiyaningsih, Fiska [CONID NON J&amp;J]" userId="137be246-02e7-4c6d-a3b6-b3136fbf5624" providerId="ADAL" clId="{751D313F-FCA5-4A36-A85C-58CB6962F960}" dt="2022-09-24T15:02:51.108" v="3453" actId="478"/>
          <ac:picMkLst>
            <pc:docMk/>
            <pc:sldMk cId="1600494506" sldId="288"/>
            <ac:picMk id="268" creationId="{1A522F41-60C1-3803-6132-18E154C0E328}"/>
          </ac:picMkLst>
        </pc:picChg>
        <pc:picChg chg="mod">
          <ac:chgData name="Hendiyaningsih, Fiska [CONID NON J&amp;J]" userId="137be246-02e7-4c6d-a3b6-b3136fbf5624" providerId="ADAL" clId="{751D313F-FCA5-4A36-A85C-58CB6962F960}" dt="2022-09-24T13:42:36.846" v="3078" actId="1036"/>
          <ac:picMkLst>
            <pc:docMk/>
            <pc:sldMk cId="1600494506" sldId="288"/>
            <ac:picMk id="270" creationId="{DE7A4D25-3CA5-F92A-988A-F913C367D593}"/>
          </ac:picMkLst>
        </pc:picChg>
        <pc:picChg chg="mod">
          <ac:chgData name="Hendiyaningsih, Fiska [CONID NON J&amp;J]" userId="137be246-02e7-4c6d-a3b6-b3136fbf5624" providerId="ADAL" clId="{751D313F-FCA5-4A36-A85C-58CB6962F960}" dt="2022-09-24T13:42:36.846" v="3078" actId="1036"/>
          <ac:picMkLst>
            <pc:docMk/>
            <pc:sldMk cId="1600494506" sldId="288"/>
            <ac:picMk id="288" creationId="{A5707D4A-497A-679A-3ACA-721E8D0E2699}"/>
          </ac:picMkLst>
        </pc:picChg>
        <pc:picChg chg="mod">
          <ac:chgData name="Hendiyaningsih, Fiska [CONID NON J&amp;J]" userId="137be246-02e7-4c6d-a3b6-b3136fbf5624" providerId="ADAL" clId="{751D313F-FCA5-4A36-A85C-58CB6962F960}" dt="2022-09-24T13:42:36.846" v="3078" actId="1036"/>
          <ac:picMkLst>
            <pc:docMk/>
            <pc:sldMk cId="1600494506" sldId="288"/>
            <ac:picMk id="290" creationId="{E63515FB-9439-CCAE-C220-6F0E5ECB75E8}"/>
          </ac:picMkLst>
        </pc:picChg>
        <pc:picChg chg="add del mod">
          <ac:chgData name="Hendiyaningsih, Fiska [CONID NON J&amp;J]" userId="137be246-02e7-4c6d-a3b6-b3136fbf5624" providerId="ADAL" clId="{751D313F-FCA5-4A36-A85C-58CB6962F960}" dt="2022-09-24T15:02:39.738" v="3447" actId="1076"/>
          <ac:picMkLst>
            <pc:docMk/>
            <pc:sldMk cId="1600494506" sldId="288"/>
            <ac:picMk id="292" creationId="{8167DB44-EDED-0971-E35D-A5FA1E47C215}"/>
          </ac:picMkLst>
        </pc:picChg>
      </pc:sldChg>
      <pc:sldChg chg="del">
        <pc:chgData name="Hendiyaningsih, Fiska [CONID NON J&amp;J]" userId="137be246-02e7-4c6d-a3b6-b3136fbf5624" providerId="ADAL" clId="{751D313F-FCA5-4A36-A85C-58CB6962F960}" dt="2022-09-24T18:19:55.485" v="4483" actId="47"/>
        <pc:sldMkLst>
          <pc:docMk/>
          <pc:sldMk cId="2502887943" sldId="289"/>
        </pc:sldMkLst>
      </pc:sldChg>
      <pc:sldChg chg="del">
        <pc:chgData name="Hendiyaningsih, Fiska [CONID NON J&amp;J]" userId="137be246-02e7-4c6d-a3b6-b3136fbf5624" providerId="ADAL" clId="{751D313F-FCA5-4A36-A85C-58CB6962F960}" dt="2022-09-24T18:19:55.485" v="4483" actId="47"/>
        <pc:sldMkLst>
          <pc:docMk/>
          <pc:sldMk cId="3170280394" sldId="290"/>
        </pc:sldMkLst>
      </pc:sldChg>
      <pc:sldChg chg="del">
        <pc:chgData name="Hendiyaningsih, Fiska [CONID NON J&amp;J]" userId="137be246-02e7-4c6d-a3b6-b3136fbf5624" providerId="ADAL" clId="{751D313F-FCA5-4A36-A85C-58CB6962F960}" dt="2022-09-24T18:19:55.485" v="4483" actId="47"/>
        <pc:sldMkLst>
          <pc:docMk/>
          <pc:sldMk cId="249904479" sldId="291"/>
        </pc:sldMkLst>
      </pc:sldChg>
      <pc:sldChg chg="del">
        <pc:chgData name="Hendiyaningsih, Fiska [CONID NON J&amp;J]" userId="137be246-02e7-4c6d-a3b6-b3136fbf5624" providerId="ADAL" clId="{751D313F-FCA5-4A36-A85C-58CB6962F960}" dt="2022-09-24T18:19:55.485" v="4483" actId="47"/>
        <pc:sldMkLst>
          <pc:docMk/>
          <pc:sldMk cId="94818171" sldId="292"/>
        </pc:sldMkLst>
      </pc:sldChg>
      <pc:sldChg chg="del">
        <pc:chgData name="Hendiyaningsih, Fiska [CONID NON J&amp;J]" userId="137be246-02e7-4c6d-a3b6-b3136fbf5624" providerId="ADAL" clId="{751D313F-FCA5-4A36-A85C-58CB6962F960}" dt="2022-09-24T18:19:55.485" v="4483" actId="47"/>
        <pc:sldMkLst>
          <pc:docMk/>
          <pc:sldMk cId="1003962426" sldId="293"/>
        </pc:sldMkLst>
      </pc:sldChg>
      <pc:sldChg chg="del">
        <pc:chgData name="Hendiyaningsih, Fiska [CONID NON J&amp;J]" userId="137be246-02e7-4c6d-a3b6-b3136fbf5624" providerId="ADAL" clId="{751D313F-FCA5-4A36-A85C-58CB6962F960}" dt="2022-09-24T18:19:33.552" v="4468" actId="47"/>
        <pc:sldMkLst>
          <pc:docMk/>
          <pc:sldMk cId="666830653" sldId="294"/>
        </pc:sldMkLst>
      </pc:sldChg>
      <pc:sldChg chg="modSp mod">
        <pc:chgData name="Hendiyaningsih, Fiska [CONID NON J&amp;J]" userId="137be246-02e7-4c6d-a3b6-b3136fbf5624" providerId="ADAL" clId="{751D313F-FCA5-4A36-A85C-58CB6962F960}" dt="2022-09-24T16:16:18.489" v="3527" actId="14100"/>
        <pc:sldMkLst>
          <pc:docMk/>
          <pc:sldMk cId="35359826" sldId="295"/>
        </pc:sldMkLst>
        <pc:spChg chg="mod">
          <ac:chgData name="Hendiyaningsih, Fiska [CONID NON J&amp;J]" userId="137be246-02e7-4c6d-a3b6-b3136fbf5624" providerId="ADAL" clId="{751D313F-FCA5-4A36-A85C-58CB6962F960}" dt="2022-09-24T16:16:18.489" v="3527" actId="14100"/>
          <ac:spMkLst>
            <pc:docMk/>
            <pc:sldMk cId="35359826" sldId="295"/>
            <ac:spMk id="17" creationId="{B82520DC-292C-4DF1-90D1-01835D19E552}"/>
          </ac:spMkLst>
        </pc:spChg>
      </pc:sldChg>
      <pc:sldChg chg="modSp mod">
        <pc:chgData name="Hendiyaningsih, Fiska [CONID NON J&amp;J]" userId="137be246-02e7-4c6d-a3b6-b3136fbf5624" providerId="ADAL" clId="{751D313F-FCA5-4A36-A85C-58CB6962F960}" dt="2022-09-25T04:30:42.136" v="9937" actId="20577"/>
        <pc:sldMkLst>
          <pc:docMk/>
          <pc:sldMk cId="788969989" sldId="296"/>
        </pc:sldMkLst>
        <pc:spChg chg="mod">
          <ac:chgData name="Hendiyaningsih, Fiska [CONID NON J&amp;J]" userId="137be246-02e7-4c6d-a3b6-b3136fbf5624" providerId="ADAL" clId="{751D313F-FCA5-4A36-A85C-58CB6962F960}" dt="2022-09-25T04:30:31.462" v="9928" actId="20577"/>
          <ac:spMkLst>
            <pc:docMk/>
            <pc:sldMk cId="788969989" sldId="296"/>
            <ac:spMk id="13" creationId="{0E679CCB-F003-4CE7-BD2D-5793C27506D3}"/>
          </ac:spMkLst>
        </pc:spChg>
        <pc:spChg chg="mod">
          <ac:chgData name="Hendiyaningsih, Fiska [CONID NON J&amp;J]" userId="137be246-02e7-4c6d-a3b6-b3136fbf5624" providerId="ADAL" clId="{751D313F-FCA5-4A36-A85C-58CB6962F960}" dt="2022-09-25T04:30:36.047" v="9933" actId="20577"/>
          <ac:spMkLst>
            <pc:docMk/>
            <pc:sldMk cId="788969989" sldId="296"/>
            <ac:spMk id="14" creationId="{12602E84-6E34-4C06-A92D-781700B47AAC}"/>
          </ac:spMkLst>
        </pc:spChg>
        <pc:spChg chg="mod">
          <ac:chgData name="Hendiyaningsih, Fiska [CONID NON J&amp;J]" userId="137be246-02e7-4c6d-a3b6-b3136fbf5624" providerId="ADAL" clId="{751D313F-FCA5-4A36-A85C-58CB6962F960}" dt="2022-09-25T04:30:42.136" v="9937" actId="20577"/>
          <ac:spMkLst>
            <pc:docMk/>
            <pc:sldMk cId="788969989" sldId="296"/>
            <ac:spMk id="15" creationId="{44E10FEE-5A88-44CF-843E-500F49DD874F}"/>
          </ac:spMkLst>
        </pc:spChg>
        <pc:spChg chg="mod">
          <ac:chgData name="Hendiyaningsih, Fiska [CONID NON J&amp;J]" userId="137be246-02e7-4c6d-a3b6-b3136fbf5624" providerId="ADAL" clId="{751D313F-FCA5-4A36-A85C-58CB6962F960}" dt="2022-09-20T18:25:08.557" v="2" actId="20577"/>
          <ac:spMkLst>
            <pc:docMk/>
            <pc:sldMk cId="788969989" sldId="296"/>
            <ac:spMk id="17" creationId="{210F43D2-6E7A-4199-87A5-5CCC0F1C7550}"/>
          </ac:spMkLst>
        </pc:spChg>
      </pc:sldChg>
      <pc:sldChg chg="addSp delSp modSp mod ord">
        <pc:chgData name="Hendiyaningsih, Fiska [CONID NON J&amp;J]" userId="137be246-02e7-4c6d-a3b6-b3136fbf5624" providerId="ADAL" clId="{751D313F-FCA5-4A36-A85C-58CB6962F960}" dt="2022-09-25T04:31:45.370" v="9946" actId="20577"/>
        <pc:sldMkLst>
          <pc:docMk/>
          <pc:sldMk cId="1204712514" sldId="297"/>
        </pc:sldMkLst>
        <pc:spChg chg="del">
          <ac:chgData name="Hendiyaningsih, Fiska [CONID NON J&amp;J]" userId="137be246-02e7-4c6d-a3b6-b3136fbf5624" providerId="ADAL" clId="{751D313F-FCA5-4A36-A85C-58CB6962F960}" dt="2022-09-24T18:28:44.330" v="4544" actId="478"/>
          <ac:spMkLst>
            <pc:docMk/>
            <pc:sldMk cId="1204712514" sldId="297"/>
            <ac:spMk id="2" creationId="{B83F7D2E-080D-DBDD-73C4-3C38A2B77908}"/>
          </ac:spMkLst>
        </pc:spChg>
        <pc:spChg chg="mod">
          <ac:chgData name="Hendiyaningsih, Fiska [CONID NON J&amp;J]" userId="137be246-02e7-4c6d-a3b6-b3136fbf5624" providerId="ADAL" clId="{751D313F-FCA5-4A36-A85C-58CB6962F960}" dt="2022-09-25T04:31:45.370" v="9946" actId="20577"/>
          <ac:spMkLst>
            <pc:docMk/>
            <pc:sldMk cId="1204712514" sldId="297"/>
            <ac:spMk id="3" creationId="{2BE8FDE3-DBA4-6A04-C75D-E56FE92EF368}"/>
          </ac:spMkLst>
        </pc:spChg>
        <pc:spChg chg="add del mod">
          <ac:chgData name="Hendiyaningsih, Fiska [CONID NON J&amp;J]" userId="137be246-02e7-4c6d-a3b6-b3136fbf5624" providerId="ADAL" clId="{751D313F-FCA5-4A36-A85C-58CB6962F960}" dt="2022-09-24T18:28:50.565" v="4545" actId="478"/>
          <ac:spMkLst>
            <pc:docMk/>
            <pc:sldMk cId="1204712514" sldId="297"/>
            <ac:spMk id="6" creationId="{E6E72439-0EB2-4E5B-9ACB-576E47B40B12}"/>
          </ac:spMkLst>
        </pc:spChg>
      </pc:sldChg>
      <pc:sldChg chg="new del ord">
        <pc:chgData name="Hendiyaningsih, Fiska [CONID NON J&amp;J]" userId="137be246-02e7-4c6d-a3b6-b3136fbf5624" providerId="ADAL" clId="{751D313F-FCA5-4A36-A85C-58CB6962F960}" dt="2022-09-24T11:44:55.504" v="2440" actId="47"/>
        <pc:sldMkLst>
          <pc:docMk/>
          <pc:sldMk cId="1448790523" sldId="298"/>
        </pc:sldMkLst>
      </pc:sldChg>
      <pc:sldChg chg="addSp delSp modSp new mod">
        <pc:chgData name="Hendiyaningsih, Fiska [CONID NON J&amp;J]" userId="137be246-02e7-4c6d-a3b6-b3136fbf5624" providerId="ADAL" clId="{751D313F-FCA5-4A36-A85C-58CB6962F960}" dt="2022-09-24T18:25:32.954" v="4526"/>
        <pc:sldMkLst>
          <pc:docMk/>
          <pc:sldMk cId="4105743558" sldId="298"/>
        </pc:sldMkLst>
        <pc:spChg chg="del">
          <ac:chgData name="Hendiyaningsih, Fiska [CONID NON J&amp;J]" userId="137be246-02e7-4c6d-a3b6-b3136fbf5624" providerId="ADAL" clId="{751D313F-FCA5-4A36-A85C-58CB6962F960}" dt="2022-09-24T13:27:04.443" v="2695" actId="478"/>
          <ac:spMkLst>
            <pc:docMk/>
            <pc:sldMk cId="4105743558" sldId="298"/>
            <ac:spMk id="2" creationId="{A68A79B8-C7D0-48C2-8C0E-A772A509CFAA}"/>
          </ac:spMkLst>
        </pc:spChg>
        <pc:spChg chg="del">
          <ac:chgData name="Hendiyaningsih, Fiska [CONID NON J&amp;J]" userId="137be246-02e7-4c6d-a3b6-b3136fbf5624" providerId="ADAL" clId="{751D313F-FCA5-4A36-A85C-58CB6962F960}" dt="2022-09-24T13:27:05.270" v="2696" actId="478"/>
          <ac:spMkLst>
            <pc:docMk/>
            <pc:sldMk cId="4105743558" sldId="298"/>
            <ac:spMk id="3" creationId="{F0A931CE-A592-4A33-A219-4F1E9405A4C3}"/>
          </ac:spMkLst>
        </pc:spChg>
        <pc:spChg chg="del">
          <ac:chgData name="Hendiyaningsih, Fiska [CONID NON J&amp;J]" userId="137be246-02e7-4c6d-a3b6-b3136fbf5624" providerId="ADAL" clId="{751D313F-FCA5-4A36-A85C-58CB6962F960}" dt="2022-09-24T13:27:17.511" v="2700" actId="478"/>
          <ac:spMkLst>
            <pc:docMk/>
            <pc:sldMk cId="4105743558" sldId="298"/>
            <ac:spMk id="4" creationId="{FFDEA5D7-BBE1-4868-9393-18A8195FB4FB}"/>
          </ac:spMkLst>
        </pc:spChg>
        <pc:spChg chg="mod">
          <ac:chgData name="Hendiyaningsih, Fiska [CONID NON J&amp;J]" userId="137be246-02e7-4c6d-a3b6-b3136fbf5624" providerId="ADAL" clId="{751D313F-FCA5-4A36-A85C-58CB6962F960}" dt="2022-09-24T13:47:29.176" v="3129" actId="1076"/>
          <ac:spMkLst>
            <pc:docMk/>
            <pc:sldMk cId="4105743558" sldId="298"/>
            <ac:spMk id="8" creationId="{2A50270F-9F54-4D69-B351-41037EC14282}"/>
          </ac:spMkLst>
        </pc:spChg>
        <pc:spChg chg="mod">
          <ac:chgData name="Hendiyaningsih, Fiska [CONID NON J&amp;J]" userId="137be246-02e7-4c6d-a3b6-b3136fbf5624" providerId="ADAL" clId="{751D313F-FCA5-4A36-A85C-58CB6962F960}" dt="2022-09-24T13:47:29.176" v="3129" actId="1076"/>
          <ac:spMkLst>
            <pc:docMk/>
            <pc:sldMk cId="4105743558" sldId="298"/>
            <ac:spMk id="10" creationId="{B2FD71BE-5045-4097-805A-98F7E564437A}"/>
          </ac:spMkLst>
        </pc:spChg>
        <pc:spChg chg="mod">
          <ac:chgData name="Hendiyaningsih, Fiska [CONID NON J&amp;J]" userId="137be246-02e7-4c6d-a3b6-b3136fbf5624" providerId="ADAL" clId="{751D313F-FCA5-4A36-A85C-58CB6962F960}" dt="2022-09-24T13:47:29.176" v="3129" actId="1076"/>
          <ac:spMkLst>
            <pc:docMk/>
            <pc:sldMk cId="4105743558" sldId="298"/>
            <ac:spMk id="11" creationId="{44CF1E9E-3A81-4465-BD60-E40E1A4EB1CD}"/>
          </ac:spMkLst>
        </pc:spChg>
        <pc:spChg chg="mod">
          <ac:chgData name="Hendiyaningsih, Fiska [CONID NON J&amp;J]" userId="137be246-02e7-4c6d-a3b6-b3136fbf5624" providerId="ADAL" clId="{751D313F-FCA5-4A36-A85C-58CB6962F960}" dt="2022-09-24T13:47:29.176" v="3129" actId="1076"/>
          <ac:spMkLst>
            <pc:docMk/>
            <pc:sldMk cId="4105743558" sldId="298"/>
            <ac:spMk id="12" creationId="{FE08F44B-6C99-4DBB-9E41-06AC06B57F8C}"/>
          </ac:spMkLst>
        </pc:spChg>
        <pc:spChg chg="mod">
          <ac:chgData name="Hendiyaningsih, Fiska [CONID NON J&amp;J]" userId="137be246-02e7-4c6d-a3b6-b3136fbf5624" providerId="ADAL" clId="{751D313F-FCA5-4A36-A85C-58CB6962F960}" dt="2022-09-24T13:47:29.176" v="3129" actId="1076"/>
          <ac:spMkLst>
            <pc:docMk/>
            <pc:sldMk cId="4105743558" sldId="298"/>
            <ac:spMk id="13" creationId="{2CDC7527-679A-4100-A24E-7BB5514D87F7}"/>
          </ac:spMkLst>
        </pc:spChg>
        <pc:spChg chg="mod">
          <ac:chgData name="Hendiyaningsih, Fiska [CONID NON J&amp;J]" userId="137be246-02e7-4c6d-a3b6-b3136fbf5624" providerId="ADAL" clId="{751D313F-FCA5-4A36-A85C-58CB6962F960}" dt="2022-09-24T13:47:29.176" v="3129" actId="1076"/>
          <ac:spMkLst>
            <pc:docMk/>
            <pc:sldMk cId="4105743558" sldId="298"/>
            <ac:spMk id="14" creationId="{E55518F6-3210-48B0-B0DA-82E8AA198344}"/>
          </ac:spMkLst>
        </pc:spChg>
        <pc:spChg chg="add mod">
          <ac:chgData name="Hendiyaningsih, Fiska [CONID NON J&amp;J]" userId="137be246-02e7-4c6d-a3b6-b3136fbf5624" providerId="ADAL" clId="{751D313F-FCA5-4A36-A85C-58CB6962F960}" dt="2022-09-24T13:27:25.258" v="2702"/>
          <ac:spMkLst>
            <pc:docMk/>
            <pc:sldMk cId="4105743558" sldId="298"/>
            <ac:spMk id="15" creationId="{4117A413-8837-4A9B-ADA5-698370CFD7B6}"/>
          </ac:spMkLst>
        </pc:spChg>
        <pc:spChg chg="add mod">
          <ac:chgData name="Hendiyaningsih, Fiska [CONID NON J&amp;J]" userId="137be246-02e7-4c6d-a3b6-b3136fbf5624" providerId="ADAL" clId="{751D313F-FCA5-4A36-A85C-58CB6962F960}" dt="2022-09-24T18:25:12.188" v="4525"/>
          <ac:spMkLst>
            <pc:docMk/>
            <pc:sldMk cId="4105743558" sldId="298"/>
            <ac:spMk id="16" creationId="{B2F3D269-5B12-4519-B643-8D5F51CBF55E}"/>
          </ac:spMkLst>
        </pc:spChg>
        <pc:spChg chg="add mod">
          <ac:chgData name="Hendiyaningsih, Fiska [CONID NON J&amp;J]" userId="137be246-02e7-4c6d-a3b6-b3136fbf5624" providerId="ADAL" clId="{751D313F-FCA5-4A36-A85C-58CB6962F960}" dt="2022-09-24T18:25:32.954" v="4526"/>
          <ac:spMkLst>
            <pc:docMk/>
            <pc:sldMk cId="4105743558" sldId="298"/>
            <ac:spMk id="17" creationId="{45CF737A-A94D-4BCD-9325-A70D26D6EDC4}"/>
          </ac:spMkLst>
        </pc:spChg>
        <pc:spChg chg="add mod">
          <ac:chgData name="Hendiyaningsih, Fiska [CONID NON J&amp;J]" userId="137be246-02e7-4c6d-a3b6-b3136fbf5624" providerId="ADAL" clId="{751D313F-FCA5-4A36-A85C-58CB6962F960}" dt="2022-09-24T13:47:29.176" v="3129" actId="1076"/>
          <ac:spMkLst>
            <pc:docMk/>
            <pc:sldMk cId="4105743558" sldId="298"/>
            <ac:spMk id="19" creationId="{491268B1-3B26-448B-9E5E-A208C225DC89}"/>
          </ac:spMkLst>
        </pc:spChg>
        <pc:spChg chg="add mod">
          <ac:chgData name="Hendiyaningsih, Fiska [CONID NON J&amp;J]" userId="137be246-02e7-4c6d-a3b6-b3136fbf5624" providerId="ADAL" clId="{751D313F-FCA5-4A36-A85C-58CB6962F960}" dt="2022-09-24T13:47:29.176" v="3129" actId="1076"/>
          <ac:spMkLst>
            <pc:docMk/>
            <pc:sldMk cId="4105743558" sldId="298"/>
            <ac:spMk id="20" creationId="{7741A2E4-FA90-42D3-A759-2B805F7E5C2F}"/>
          </ac:spMkLst>
        </pc:spChg>
        <pc:spChg chg="add mod">
          <ac:chgData name="Hendiyaningsih, Fiska [CONID NON J&amp;J]" userId="137be246-02e7-4c6d-a3b6-b3136fbf5624" providerId="ADAL" clId="{751D313F-FCA5-4A36-A85C-58CB6962F960}" dt="2022-09-24T13:47:29.176" v="3129" actId="1076"/>
          <ac:spMkLst>
            <pc:docMk/>
            <pc:sldMk cId="4105743558" sldId="298"/>
            <ac:spMk id="21" creationId="{C0F2755F-8E64-4AB6-91DE-F39A9A57DC11}"/>
          </ac:spMkLst>
        </pc:spChg>
        <pc:spChg chg="add mod">
          <ac:chgData name="Hendiyaningsih, Fiska [CONID NON J&amp;J]" userId="137be246-02e7-4c6d-a3b6-b3136fbf5624" providerId="ADAL" clId="{751D313F-FCA5-4A36-A85C-58CB6962F960}" dt="2022-09-24T13:47:29.176" v="3129" actId="1076"/>
          <ac:spMkLst>
            <pc:docMk/>
            <pc:sldMk cId="4105743558" sldId="298"/>
            <ac:spMk id="22" creationId="{B1FAF601-12AF-46D5-90AF-9A62183331ED}"/>
          </ac:spMkLst>
        </pc:spChg>
        <pc:spChg chg="add mod">
          <ac:chgData name="Hendiyaningsih, Fiska [CONID NON J&amp;J]" userId="137be246-02e7-4c6d-a3b6-b3136fbf5624" providerId="ADAL" clId="{751D313F-FCA5-4A36-A85C-58CB6962F960}" dt="2022-09-24T13:34:14.378" v="2821" actId="14100"/>
          <ac:spMkLst>
            <pc:docMk/>
            <pc:sldMk cId="4105743558" sldId="298"/>
            <ac:spMk id="23" creationId="{235E5DDB-A221-4C3B-BF54-7F9BEF793381}"/>
          </ac:spMkLst>
        </pc:spChg>
        <pc:spChg chg="add del">
          <ac:chgData name="Hendiyaningsih, Fiska [CONID NON J&amp;J]" userId="137be246-02e7-4c6d-a3b6-b3136fbf5624" providerId="ADAL" clId="{751D313F-FCA5-4A36-A85C-58CB6962F960}" dt="2022-09-24T13:34:34.597" v="2823" actId="11529"/>
          <ac:spMkLst>
            <pc:docMk/>
            <pc:sldMk cId="4105743558" sldId="298"/>
            <ac:spMk id="25" creationId="{69C4191C-581E-4609-B447-0D83E6D0D009}"/>
          </ac:spMkLst>
        </pc:spChg>
        <pc:grpChg chg="add mod">
          <ac:chgData name="Hendiyaningsih, Fiska [CONID NON J&amp;J]" userId="137be246-02e7-4c6d-a3b6-b3136fbf5624" providerId="ADAL" clId="{751D313F-FCA5-4A36-A85C-58CB6962F960}" dt="2022-09-24T13:47:29.176" v="3129" actId="1076"/>
          <ac:grpSpMkLst>
            <pc:docMk/>
            <pc:sldMk cId="4105743558" sldId="298"/>
            <ac:grpSpMk id="6" creationId="{91F9DC27-4070-4572-86C0-CFA0E52C9E3D}"/>
          </ac:grpSpMkLst>
        </pc:grpChg>
        <pc:grpChg chg="mod">
          <ac:chgData name="Hendiyaningsih, Fiska [CONID NON J&amp;J]" userId="137be246-02e7-4c6d-a3b6-b3136fbf5624" providerId="ADAL" clId="{751D313F-FCA5-4A36-A85C-58CB6962F960}" dt="2022-09-24T13:47:29.176" v="3129" actId="1076"/>
          <ac:grpSpMkLst>
            <pc:docMk/>
            <pc:sldMk cId="4105743558" sldId="298"/>
            <ac:grpSpMk id="7" creationId="{C6A5B15C-4FE0-48F6-91BF-AAA2D716E002}"/>
          </ac:grpSpMkLst>
        </pc:grpChg>
        <pc:grpChg chg="add mod">
          <ac:chgData name="Hendiyaningsih, Fiska [CONID NON J&amp;J]" userId="137be246-02e7-4c6d-a3b6-b3136fbf5624" providerId="ADAL" clId="{751D313F-FCA5-4A36-A85C-58CB6962F960}" dt="2022-09-24T13:47:29.176" v="3129" actId="1076"/>
          <ac:grpSpMkLst>
            <pc:docMk/>
            <pc:sldMk cId="4105743558" sldId="298"/>
            <ac:grpSpMk id="24" creationId="{DFA068B1-6035-4CAC-8CD1-9C7C1B57B6EC}"/>
          </ac:grpSpMkLst>
        </pc:grpChg>
        <pc:picChg chg="mod">
          <ac:chgData name="Hendiyaningsih, Fiska [CONID NON J&amp;J]" userId="137be246-02e7-4c6d-a3b6-b3136fbf5624" providerId="ADAL" clId="{751D313F-FCA5-4A36-A85C-58CB6962F960}" dt="2022-09-24T13:47:29.176" v="3129" actId="1076"/>
          <ac:picMkLst>
            <pc:docMk/>
            <pc:sldMk cId="4105743558" sldId="298"/>
            <ac:picMk id="9" creationId="{058C2F67-4A6C-4CE0-9B4D-A41C97644CBA}"/>
          </ac:picMkLst>
        </pc:picChg>
        <pc:picChg chg="add mod">
          <ac:chgData name="Hendiyaningsih, Fiska [CONID NON J&amp;J]" userId="137be246-02e7-4c6d-a3b6-b3136fbf5624" providerId="ADAL" clId="{751D313F-FCA5-4A36-A85C-58CB6962F960}" dt="2022-09-24T13:33:39.495" v="2814" actId="14100"/>
          <ac:picMkLst>
            <pc:docMk/>
            <pc:sldMk cId="4105743558" sldId="298"/>
            <ac:picMk id="18" creationId="{983A0963-EEA8-479D-A578-CBE0E706E8F6}"/>
          </ac:picMkLst>
        </pc:picChg>
        <pc:picChg chg="add mod">
          <ac:chgData name="Hendiyaningsih, Fiska [CONID NON J&amp;J]" userId="137be246-02e7-4c6d-a3b6-b3136fbf5624" providerId="ADAL" clId="{751D313F-FCA5-4A36-A85C-58CB6962F960}" dt="2022-09-24T13:46:28.542" v="3125" actId="688"/>
          <ac:picMkLst>
            <pc:docMk/>
            <pc:sldMk cId="4105743558" sldId="298"/>
            <ac:picMk id="27" creationId="{5E2B8717-E1C8-475A-9089-7F7869C390CA}"/>
          </ac:picMkLst>
        </pc:picChg>
        <pc:picChg chg="add mod">
          <ac:chgData name="Hendiyaningsih, Fiska [CONID NON J&amp;J]" userId="137be246-02e7-4c6d-a3b6-b3136fbf5624" providerId="ADAL" clId="{751D313F-FCA5-4A36-A85C-58CB6962F960}" dt="2022-09-24T13:46:07.715" v="3119" actId="1076"/>
          <ac:picMkLst>
            <pc:docMk/>
            <pc:sldMk cId="4105743558" sldId="298"/>
            <ac:picMk id="4098" creationId="{8955FBD1-BF90-4411-A12F-895E64463DE2}"/>
          </ac:picMkLst>
        </pc:picChg>
        <pc:picChg chg="add del mod">
          <ac:chgData name="Hendiyaningsih, Fiska [CONID NON J&amp;J]" userId="137be246-02e7-4c6d-a3b6-b3136fbf5624" providerId="ADAL" clId="{751D313F-FCA5-4A36-A85C-58CB6962F960}" dt="2022-09-24T13:48:21.575" v="3136" actId="478"/>
          <ac:picMkLst>
            <pc:docMk/>
            <pc:sldMk cId="4105743558" sldId="298"/>
            <ac:picMk id="4100" creationId="{E14A73A4-8463-4772-8F51-5AE0755D3041}"/>
          </ac:picMkLst>
        </pc:picChg>
      </pc:sldChg>
      <pc:sldChg chg="addSp delSp modSp new mod">
        <pc:chgData name="Hendiyaningsih, Fiska [CONID NON J&amp;J]" userId="137be246-02e7-4c6d-a3b6-b3136fbf5624" providerId="ADAL" clId="{751D313F-FCA5-4A36-A85C-58CB6962F960}" dt="2022-09-24T18:41:18.453" v="4772" actId="1076"/>
        <pc:sldMkLst>
          <pc:docMk/>
          <pc:sldMk cId="1873721214" sldId="299"/>
        </pc:sldMkLst>
        <pc:spChg chg="del">
          <ac:chgData name="Hendiyaningsih, Fiska [CONID NON J&amp;J]" userId="137be246-02e7-4c6d-a3b6-b3136fbf5624" providerId="ADAL" clId="{751D313F-FCA5-4A36-A85C-58CB6962F960}" dt="2022-09-24T13:50:33.160" v="3139" actId="478"/>
          <ac:spMkLst>
            <pc:docMk/>
            <pc:sldMk cId="1873721214" sldId="299"/>
            <ac:spMk id="2" creationId="{E365D5DD-5AF0-4B80-A61C-15E2F9D741D9}"/>
          </ac:spMkLst>
        </pc:spChg>
        <pc:spChg chg="del">
          <ac:chgData name="Hendiyaningsih, Fiska [CONID NON J&amp;J]" userId="137be246-02e7-4c6d-a3b6-b3136fbf5624" providerId="ADAL" clId="{751D313F-FCA5-4A36-A85C-58CB6962F960}" dt="2022-09-24T13:50:37.896" v="3141" actId="478"/>
          <ac:spMkLst>
            <pc:docMk/>
            <pc:sldMk cId="1873721214" sldId="299"/>
            <ac:spMk id="3" creationId="{3C9F8B8A-E9EC-4C54-AF26-94C3AB97ED18}"/>
          </ac:spMkLst>
        </pc:spChg>
        <pc:spChg chg="del">
          <ac:chgData name="Hendiyaningsih, Fiska [CONID NON J&amp;J]" userId="137be246-02e7-4c6d-a3b6-b3136fbf5624" providerId="ADAL" clId="{751D313F-FCA5-4A36-A85C-58CB6962F960}" dt="2022-09-24T13:50:32.035" v="3138" actId="478"/>
          <ac:spMkLst>
            <pc:docMk/>
            <pc:sldMk cId="1873721214" sldId="299"/>
            <ac:spMk id="4" creationId="{635F50F8-B1F6-4984-A570-71B699ED0C1A}"/>
          </ac:spMkLst>
        </pc:spChg>
        <pc:spChg chg="add mod">
          <ac:chgData name="Hendiyaningsih, Fiska [CONID NON J&amp;J]" userId="137be246-02e7-4c6d-a3b6-b3136fbf5624" providerId="ADAL" clId="{751D313F-FCA5-4A36-A85C-58CB6962F960}" dt="2022-09-24T13:50:34.287" v="3140"/>
          <ac:spMkLst>
            <pc:docMk/>
            <pc:sldMk cId="1873721214" sldId="299"/>
            <ac:spMk id="6" creationId="{E5567309-C0D2-48F1-B91D-3EC63366823A}"/>
          </ac:spMkLst>
        </pc:spChg>
        <pc:spChg chg="add del mod">
          <ac:chgData name="Hendiyaningsih, Fiska [CONID NON J&amp;J]" userId="137be246-02e7-4c6d-a3b6-b3136fbf5624" providerId="ADAL" clId="{751D313F-FCA5-4A36-A85C-58CB6962F960}" dt="2022-09-24T13:50:39.879" v="3143"/>
          <ac:spMkLst>
            <pc:docMk/>
            <pc:sldMk cId="1873721214" sldId="299"/>
            <ac:spMk id="7" creationId="{B925BF35-FD1C-4EB9-92B9-5C13A4CC7302}"/>
          </ac:spMkLst>
        </pc:spChg>
        <pc:spChg chg="add mod">
          <ac:chgData name="Hendiyaningsih, Fiska [CONID NON J&amp;J]" userId="137be246-02e7-4c6d-a3b6-b3136fbf5624" providerId="ADAL" clId="{751D313F-FCA5-4A36-A85C-58CB6962F960}" dt="2022-09-24T18:41:17.321" v="4771" actId="1076"/>
          <ac:spMkLst>
            <pc:docMk/>
            <pc:sldMk cId="1873721214" sldId="299"/>
            <ac:spMk id="11" creationId="{8D11BEFB-AB55-471B-A25D-1AF3BB42D608}"/>
          </ac:spMkLst>
        </pc:spChg>
        <pc:picChg chg="add del mod">
          <ac:chgData name="Hendiyaningsih, Fiska [CONID NON J&amp;J]" userId="137be246-02e7-4c6d-a3b6-b3136fbf5624" providerId="ADAL" clId="{751D313F-FCA5-4A36-A85C-58CB6962F960}" dt="2022-09-24T14:47:57.488" v="3146" actId="478"/>
          <ac:picMkLst>
            <pc:docMk/>
            <pc:sldMk cId="1873721214" sldId="299"/>
            <ac:picMk id="5122" creationId="{6E7FF5C4-AF37-4255-8D10-7D4A25571FE6}"/>
          </ac:picMkLst>
        </pc:picChg>
        <pc:picChg chg="add mod">
          <ac:chgData name="Hendiyaningsih, Fiska [CONID NON J&amp;J]" userId="137be246-02e7-4c6d-a3b6-b3136fbf5624" providerId="ADAL" clId="{751D313F-FCA5-4A36-A85C-58CB6962F960}" dt="2022-09-24T18:41:18.453" v="4772" actId="1076"/>
          <ac:picMkLst>
            <pc:docMk/>
            <pc:sldMk cId="1873721214" sldId="299"/>
            <ac:picMk id="5124" creationId="{6A73F4AF-B015-4A29-9F24-AACD4B94D0DF}"/>
          </ac:picMkLst>
        </pc:picChg>
        <pc:picChg chg="add del mod">
          <ac:chgData name="Hendiyaningsih, Fiska [CONID NON J&amp;J]" userId="137be246-02e7-4c6d-a3b6-b3136fbf5624" providerId="ADAL" clId="{751D313F-FCA5-4A36-A85C-58CB6962F960}" dt="2022-09-24T15:00:57.901" v="3342" actId="478"/>
          <ac:picMkLst>
            <pc:docMk/>
            <pc:sldMk cId="1873721214" sldId="299"/>
            <ac:picMk id="5126" creationId="{63AE50E5-FECC-4240-8260-22599BEBBCEF}"/>
          </ac:picMkLst>
        </pc:picChg>
      </pc:sldChg>
      <pc:sldChg chg="new del">
        <pc:chgData name="Hendiyaningsih, Fiska [CONID NON J&amp;J]" userId="137be246-02e7-4c6d-a3b6-b3136fbf5624" providerId="ADAL" clId="{751D313F-FCA5-4A36-A85C-58CB6962F960}" dt="2022-09-24T15:03:02.250" v="3455" actId="47"/>
        <pc:sldMkLst>
          <pc:docMk/>
          <pc:sldMk cId="1762582532" sldId="300"/>
        </pc:sldMkLst>
      </pc:sldChg>
      <pc:sldChg chg="addSp delSp modSp new mod">
        <pc:chgData name="Hendiyaningsih, Fiska [CONID NON J&amp;J]" userId="137be246-02e7-4c6d-a3b6-b3136fbf5624" providerId="ADAL" clId="{751D313F-FCA5-4A36-A85C-58CB6962F960}" dt="2022-09-25T01:58:19.962" v="4929" actId="1076"/>
        <pc:sldMkLst>
          <pc:docMk/>
          <pc:sldMk cId="2980893447" sldId="300"/>
        </pc:sldMkLst>
        <pc:spChg chg="del mod">
          <ac:chgData name="Hendiyaningsih, Fiska [CONID NON J&amp;J]" userId="137be246-02e7-4c6d-a3b6-b3136fbf5624" providerId="ADAL" clId="{751D313F-FCA5-4A36-A85C-58CB6962F960}" dt="2022-09-24T15:03:38.137" v="3482" actId="478"/>
          <ac:spMkLst>
            <pc:docMk/>
            <pc:sldMk cId="2980893447" sldId="300"/>
            <ac:spMk id="2" creationId="{9C0DF928-23EE-46C4-A459-8A8611C3A9B6}"/>
          </ac:spMkLst>
        </pc:spChg>
        <pc:spChg chg="del">
          <ac:chgData name="Hendiyaningsih, Fiska [CONID NON J&amp;J]" userId="137be246-02e7-4c6d-a3b6-b3136fbf5624" providerId="ADAL" clId="{751D313F-FCA5-4A36-A85C-58CB6962F960}" dt="2022-09-24T15:03:40.813" v="3484" actId="478"/>
          <ac:spMkLst>
            <pc:docMk/>
            <pc:sldMk cId="2980893447" sldId="300"/>
            <ac:spMk id="3" creationId="{3A809925-D6DE-4840-9D81-DC34739ED598}"/>
          </ac:spMkLst>
        </pc:spChg>
        <pc:spChg chg="del">
          <ac:chgData name="Hendiyaningsih, Fiska [CONID NON J&amp;J]" userId="137be246-02e7-4c6d-a3b6-b3136fbf5624" providerId="ADAL" clId="{751D313F-FCA5-4A36-A85C-58CB6962F960}" dt="2022-09-24T15:03:39.866" v="3483" actId="478"/>
          <ac:spMkLst>
            <pc:docMk/>
            <pc:sldMk cId="2980893447" sldId="300"/>
            <ac:spMk id="4" creationId="{73C6FD7B-1D77-4B92-BD79-6A44E2E19D68}"/>
          </ac:spMkLst>
        </pc:spChg>
        <pc:spChg chg="add mod">
          <ac:chgData name="Hendiyaningsih, Fiska [CONID NON J&amp;J]" userId="137be246-02e7-4c6d-a3b6-b3136fbf5624" providerId="ADAL" clId="{751D313F-FCA5-4A36-A85C-58CB6962F960}" dt="2022-09-24T17:18:07.551" v="3987" actId="1076"/>
          <ac:spMkLst>
            <pc:docMk/>
            <pc:sldMk cId="2980893447" sldId="300"/>
            <ac:spMk id="6" creationId="{38D47960-FBE9-4E52-98AF-330C630A5863}"/>
          </ac:spMkLst>
        </pc:spChg>
        <pc:spChg chg="add mod">
          <ac:chgData name="Hendiyaningsih, Fiska [CONID NON J&amp;J]" userId="137be246-02e7-4c6d-a3b6-b3136fbf5624" providerId="ADAL" clId="{751D313F-FCA5-4A36-A85C-58CB6962F960}" dt="2022-09-25T01:57:54.262" v="4922" actId="1076"/>
          <ac:spMkLst>
            <pc:docMk/>
            <pc:sldMk cId="2980893447" sldId="300"/>
            <ac:spMk id="7" creationId="{2DC59860-070F-4AA5-90EB-02A2A60BDB9A}"/>
          </ac:spMkLst>
        </pc:spChg>
        <pc:spChg chg="add mod">
          <ac:chgData name="Hendiyaningsih, Fiska [CONID NON J&amp;J]" userId="137be246-02e7-4c6d-a3b6-b3136fbf5624" providerId="ADAL" clId="{751D313F-FCA5-4A36-A85C-58CB6962F960}" dt="2022-09-24T16:56:09.832" v="3680" actId="164"/>
          <ac:spMkLst>
            <pc:docMk/>
            <pc:sldMk cId="2980893447" sldId="300"/>
            <ac:spMk id="13" creationId="{C101E819-41F7-4AA6-8658-F509FFFFC8B7}"/>
          </ac:spMkLst>
        </pc:spChg>
        <pc:spChg chg="add del">
          <ac:chgData name="Hendiyaningsih, Fiska [CONID NON J&amp;J]" userId="137be246-02e7-4c6d-a3b6-b3136fbf5624" providerId="ADAL" clId="{751D313F-FCA5-4A36-A85C-58CB6962F960}" dt="2022-09-24T16:54:45.244" v="3655" actId="478"/>
          <ac:spMkLst>
            <pc:docMk/>
            <pc:sldMk cId="2980893447" sldId="300"/>
            <ac:spMk id="14" creationId="{D7DAAC71-57DF-49B9-BF4F-E7750CCD18C2}"/>
          </ac:spMkLst>
        </pc:spChg>
        <pc:spChg chg="add mod">
          <ac:chgData name="Hendiyaningsih, Fiska [CONID NON J&amp;J]" userId="137be246-02e7-4c6d-a3b6-b3136fbf5624" providerId="ADAL" clId="{751D313F-FCA5-4A36-A85C-58CB6962F960}" dt="2022-09-24T16:56:15.997" v="3681" actId="164"/>
          <ac:spMkLst>
            <pc:docMk/>
            <pc:sldMk cId="2980893447" sldId="300"/>
            <ac:spMk id="15" creationId="{B2C581D6-4297-44DD-9C10-F04251BD9B34}"/>
          </ac:spMkLst>
        </pc:spChg>
        <pc:spChg chg="add mod">
          <ac:chgData name="Hendiyaningsih, Fiska [CONID NON J&amp;J]" userId="137be246-02e7-4c6d-a3b6-b3136fbf5624" providerId="ADAL" clId="{751D313F-FCA5-4A36-A85C-58CB6962F960}" dt="2022-09-24T16:56:27.800" v="3686" actId="164"/>
          <ac:spMkLst>
            <pc:docMk/>
            <pc:sldMk cId="2980893447" sldId="300"/>
            <ac:spMk id="16" creationId="{A9061F68-4882-47E9-B21F-1E14A9F2953B}"/>
          </ac:spMkLst>
        </pc:spChg>
        <pc:spChg chg="add mod">
          <ac:chgData name="Hendiyaningsih, Fiska [CONID NON J&amp;J]" userId="137be246-02e7-4c6d-a3b6-b3136fbf5624" providerId="ADAL" clId="{751D313F-FCA5-4A36-A85C-58CB6962F960}" dt="2022-09-24T16:58:21.262" v="3711" actId="164"/>
          <ac:spMkLst>
            <pc:docMk/>
            <pc:sldMk cId="2980893447" sldId="300"/>
            <ac:spMk id="21" creationId="{F2638387-D55C-4914-B9FC-08F4113A30C1}"/>
          </ac:spMkLst>
        </pc:spChg>
        <pc:spChg chg="add mod">
          <ac:chgData name="Hendiyaningsih, Fiska [CONID NON J&amp;J]" userId="137be246-02e7-4c6d-a3b6-b3136fbf5624" providerId="ADAL" clId="{751D313F-FCA5-4A36-A85C-58CB6962F960}" dt="2022-09-25T01:58:13.861" v="4928" actId="14100"/>
          <ac:spMkLst>
            <pc:docMk/>
            <pc:sldMk cId="2980893447" sldId="300"/>
            <ac:spMk id="23" creationId="{5E712EBB-98A9-4999-9923-16E32E821D45}"/>
          </ac:spMkLst>
        </pc:spChg>
        <pc:grpChg chg="add mod">
          <ac:chgData name="Hendiyaningsih, Fiska [CONID NON J&amp;J]" userId="137be246-02e7-4c6d-a3b6-b3136fbf5624" providerId="ADAL" clId="{751D313F-FCA5-4A36-A85C-58CB6962F960}" dt="2022-09-25T01:57:52.320" v="4921" actId="1076"/>
          <ac:grpSpMkLst>
            <pc:docMk/>
            <pc:sldMk cId="2980893447" sldId="300"/>
            <ac:grpSpMk id="17" creationId="{E0F12398-E6A4-4959-A85F-94985C3AD622}"/>
          </ac:grpSpMkLst>
        </pc:grpChg>
        <pc:grpChg chg="add mod">
          <ac:chgData name="Hendiyaningsih, Fiska [CONID NON J&amp;J]" userId="137be246-02e7-4c6d-a3b6-b3136fbf5624" providerId="ADAL" clId="{751D313F-FCA5-4A36-A85C-58CB6962F960}" dt="2022-09-25T01:58:19.962" v="4929" actId="1076"/>
          <ac:grpSpMkLst>
            <pc:docMk/>
            <pc:sldMk cId="2980893447" sldId="300"/>
            <ac:grpSpMk id="18" creationId="{DBDBA587-9E6B-4060-A46B-7A838391DFFF}"/>
          </ac:grpSpMkLst>
        </pc:grpChg>
        <pc:grpChg chg="add del mod">
          <ac:chgData name="Hendiyaningsih, Fiska [CONID NON J&amp;J]" userId="137be246-02e7-4c6d-a3b6-b3136fbf5624" providerId="ADAL" clId="{751D313F-FCA5-4A36-A85C-58CB6962F960}" dt="2022-09-24T17:00:43.511" v="3724" actId="21"/>
          <ac:grpSpMkLst>
            <pc:docMk/>
            <pc:sldMk cId="2980893447" sldId="300"/>
            <ac:grpSpMk id="19" creationId="{74024423-3C60-40B5-A1B1-590555BF3C61}"/>
          </ac:grpSpMkLst>
        </pc:grpChg>
        <pc:grpChg chg="add del mod">
          <ac:chgData name="Hendiyaningsih, Fiska [CONID NON J&amp;J]" userId="137be246-02e7-4c6d-a3b6-b3136fbf5624" providerId="ADAL" clId="{751D313F-FCA5-4A36-A85C-58CB6962F960}" dt="2022-09-24T17:00:43.511" v="3724" actId="21"/>
          <ac:grpSpMkLst>
            <pc:docMk/>
            <pc:sldMk cId="2980893447" sldId="300"/>
            <ac:grpSpMk id="22" creationId="{B535D76D-315A-43BC-80AF-79163D55867C}"/>
          </ac:grpSpMkLst>
        </pc:grpChg>
        <pc:graphicFrameChg chg="add mod">
          <ac:chgData name="Hendiyaningsih, Fiska [CONID NON J&amp;J]" userId="137be246-02e7-4c6d-a3b6-b3136fbf5624" providerId="ADAL" clId="{751D313F-FCA5-4A36-A85C-58CB6962F960}" dt="2022-09-24T16:51:36.813" v="3628"/>
          <ac:graphicFrameMkLst>
            <pc:docMk/>
            <pc:sldMk cId="2980893447" sldId="300"/>
            <ac:graphicFrameMk id="8" creationId="{D0C9D158-8992-445D-8ADF-AC7AA3559C48}"/>
          </ac:graphicFrameMkLst>
        </pc:graphicFrameChg>
        <pc:graphicFrameChg chg="add mod">
          <ac:chgData name="Hendiyaningsih, Fiska [CONID NON J&amp;J]" userId="137be246-02e7-4c6d-a3b6-b3136fbf5624" providerId="ADAL" clId="{751D313F-FCA5-4A36-A85C-58CB6962F960}" dt="2022-09-24T16:53:24.080" v="3635"/>
          <ac:graphicFrameMkLst>
            <pc:docMk/>
            <pc:sldMk cId="2980893447" sldId="300"/>
            <ac:graphicFrameMk id="11" creationId="{D0C9D158-8992-445D-8ADF-AC7AA3559C48}"/>
          </ac:graphicFrameMkLst>
        </pc:graphicFrameChg>
        <pc:picChg chg="add mod">
          <ac:chgData name="Hendiyaningsih, Fiska [CONID NON J&amp;J]" userId="137be246-02e7-4c6d-a3b6-b3136fbf5624" providerId="ADAL" clId="{751D313F-FCA5-4A36-A85C-58CB6962F960}" dt="2022-09-24T16:56:09.832" v="3680" actId="164"/>
          <ac:picMkLst>
            <pc:docMk/>
            <pc:sldMk cId="2980893447" sldId="300"/>
            <ac:picMk id="9" creationId="{D29C5922-5352-4741-A155-81D59DE13C9C}"/>
          </ac:picMkLst>
        </pc:picChg>
        <pc:picChg chg="add mod">
          <ac:chgData name="Hendiyaningsih, Fiska [CONID NON J&amp;J]" userId="137be246-02e7-4c6d-a3b6-b3136fbf5624" providerId="ADAL" clId="{751D313F-FCA5-4A36-A85C-58CB6962F960}" dt="2022-09-24T16:56:15.997" v="3681" actId="164"/>
          <ac:picMkLst>
            <pc:docMk/>
            <pc:sldMk cId="2980893447" sldId="300"/>
            <ac:picMk id="10" creationId="{589CF44F-9493-4FF9-AE5D-E53ABDB30AD1}"/>
          </ac:picMkLst>
        </pc:picChg>
        <pc:picChg chg="add mod">
          <ac:chgData name="Hendiyaningsih, Fiska [CONID NON J&amp;J]" userId="137be246-02e7-4c6d-a3b6-b3136fbf5624" providerId="ADAL" clId="{751D313F-FCA5-4A36-A85C-58CB6962F960}" dt="2022-09-24T16:56:27.800" v="3686" actId="164"/>
          <ac:picMkLst>
            <pc:docMk/>
            <pc:sldMk cId="2980893447" sldId="300"/>
            <ac:picMk id="12" creationId="{0E421C63-3AA0-4447-9958-64E1578EF082}"/>
          </ac:picMkLst>
        </pc:picChg>
        <pc:picChg chg="add mod">
          <ac:chgData name="Hendiyaningsih, Fiska [CONID NON J&amp;J]" userId="137be246-02e7-4c6d-a3b6-b3136fbf5624" providerId="ADAL" clId="{751D313F-FCA5-4A36-A85C-58CB6962F960}" dt="2022-09-24T16:58:21.262" v="3711" actId="164"/>
          <ac:picMkLst>
            <pc:docMk/>
            <pc:sldMk cId="2980893447" sldId="300"/>
            <ac:picMk id="20" creationId="{04FF15E9-B676-4737-BAA1-C97020615258}"/>
          </ac:picMkLst>
        </pc:picChg>
        <pc:cxnChg chg="add mod">
          <ac:chgData name="Hendiyaningsih, Fiska [CONID NON J&amp;J]" userId="137be246-02e7-4c6d-a3b6-b3136fbf5624" providerId="ADAL" clId="{751D313F-FCA5-4A36-A85C-58CB6962F960}" dt="2022-09-24T17:18:00.869" v="3986" actId="14100"/>
          <ac:cxnSpMkLst>
            <pc:docMk/>
            <pc:sldMk cId="2980893447" sldId="300"/>
            <ac:cxnSpMk id="25" creationId="{6AB66062-BACE-4F89-9725-B7377B21AA35}"/>
          </ac:cxnSpMkLst>
        </pc:cxnChg>
      </pc:sldChg>
      <pc:sldChg chg="addSp delSp modSp new del mod">
        <pc:chgData name="Hendiyaningsih, Fiska [CONID NON J&amp;J]" userId="137be246-02e7-4c6d-a3b6-b3136fbf5624" providerId="ADAL" clId="{751D313F-FCA5-4A36-A85C-58CB6962F960}" dt="2022-09-24T17:07:06.046" v="3851" actId="47"/>
        <pc:sldMkLst>
          <pc:docMk/>
          <pc:sldMk cId="1615626210" sldId="301"/>
        </pc:sldMkLst>
        <pc:spChg chg="del">
          <ac:chgData name="Hendiyaningsih, Fiska [CONID NON J&amp;J]" userId="137be246-02e7-4c6d-a3b6-b3136fbf5624" providerId="ADAL" clId="{751D313F-FCA5-4A36-A85C-58CB6962F960}" dt="2022-09-24T17:00:31.052" v="3718" actId="478"/>
          <ac:spMkLst>
            <pc:docMk/>
            <pc:sldMk cId="1615626210" sldId="301"/>
            <ac:spMk id="2" creationId="{200A537A-F4D9-4ED8-9962-2D1802D729A1}"/>
          </ac:spMkLst>
        </pc:spChg>
        <pc:spChg chg="del">
          <ac:chgData name="Hendiyaningsih, Fiska [CONID NON J&amp;J]" userId="137be246-02e7-4c6d-a3b6-b3136fbf5624" providerId="ADAL" clId="{751D313F-FCA5-4A36-A85C-58CB6962F960}" dt="2022-09-24T17:00:32.165" v="3719" actId="478"/>
          <ac:spMkLst>
            <pc:docMk/>
            <pc:sldMk cId="1615626210" sldId="301"/>
            <ac:spMk id="3" creationId="{F6D34AA2-F0F0-4150-B462-AE776BCDFA37}"/>
          </ac:spMkLst>
        </pc:spChg>
        <pc:spChg chg="del">
          <ac:chgData name="Hendiyaningsih, Fiska [CONID NON J&amp;J]" userId="137be246-02e7-4c6d-a3b6-b3136fbf5624" providerId="ADAL" clId="{751D313F-FCA5-4A36-A85C-58CB6962F960}" dt="2022-09-24T17:00:33.672" v="3720" actId="478"/>
          <ac:spMkLst>
            <pc:docMk/>
            <pc:sldMk cId="1615626210" sldId="301"/>
            <ac:spMk id="4" creationId="{88327C99-CC61-46A1-A2AB-E844DE9E3604}"/>
          </ac:spMkLst>
        </pc:spChg>
        <pc:spChg chg="add mod">
          <ac:chgData name="Hendiyaningsih, Fiska [CONID NON J&amp;J]" userId="137be246-02e7-4c6d-a3b6-b3136fbf5624" providerId="ADAL" clId="{751D313F-FCA5-4A36-A85C-58CB6962F960}" dt="2022-09-24T17:00:37.063" v="3723" actId="20577"/>
          <ac:spMkLst>
            <pc:docMk/>
            <pc:sldMk cId="1615626210" sldId="301"/>
            <ac:spMk id="6" creationId="{86A65F80-E763-47D2-A946-994E328344DF}"/>
          </ac:spMkLst>
        </pc:spChg>
        <pc:spChg chg="mod">
          <ac:chgData name="Hendiyaningsih, Fiska [CONID NON J&amp;J]" userId="137be246-02e7-4c6d-a3b6-b3136fbf5624" providerId="ADAL" clId="{751D313F-FCA5-4A36-A85C-58CB6962F960}" dt="2022-09-24T17:00:45.213" v="3725"/>
          <ac:spMkLst>
            <pc:docMk/>
            <pc:sldMk cId="1615626210" sldId="301"/>
            <ac:spMk id="9" creationId="{D88FC657-A577-4954-8E73-E0A00DA18F19}"/>
          </ac:spMkLst>
        </pc:spChg>
        <pc:spChg chg="mod">
          <ac:chgData name="Hendiyaningsih, Fiska [CONID NON J&amp;J]" userId="137be246-02e7-4c6d-a3b6-b3136fbf5624" providerId="ADAL" clId="{751D313F-FCA5-4A36-A85C-58CB6962F960}" dt="2022-09-24T17:00:45.213" v="3725"/>
          <ac:spMkLst>
            <pc:docMk/>
            <pc:sldMk cId="1615626210" sldId="301"/>
            <ac:spMk id="12" creationId="{686822D2-1A92-4FF2-83E2-3CEE349D50B6}"/>
          </ac:spMkLst>
        </pc:spChg>
        <pc:grpChg chg="add del mod">
          <ac:chgData name="Hendiyaningsih, Fiska [CONID NON J&amp;J]" userId="137be246-02e7-4c6d-a3b6-b3136fbf5624" providerId="ADAL" clId="{751D313F-FCA5-4A36-A85C-58CB6962F960}" dt="2022-09-24T17:07:02.722" v="3849" actId="21"/>
          <ac:grpSpMkLst>
            <pc:docMk/>
            <pc:sldMk cId="1615626210" sldId="301"/>
            <ac:grpSpMk id="7" creationId="{878CA40E-C297-4654-BF08-D6FCBD58BC62}"/>
          </ac:grpSpMkLst>
        </pc:grpChg>
        <pc:grpChg chg="add del mod">
          <ac:chgData name="Hendiyaningsih, Fiska [CONID NON J&amp;J]" userId="137be246-02e7-4c6d-a3b6-b3136fbf5624" providerId="ADAL" clId="{751D313F-FCA5-4A36-A85C-58CB6962F960}" dt="2022-09-24T17:06:10.768" v="3832" actId="21"/>
          <ac:grpSpMkLst>
            <pc:docMk/>
            <pc:sldMk cId="1615626210" sldId="301"/>
            <ac:grpSpMk id="10" creationId="{166ECC47-6C8C-43C0-BA9F-52B9ABE318EA}"/>
          </ac:grpSpMkLst>
        </pc:grpChg>
        <pc:picChg chg="mod">
          <ac:chgData name="Hendiyaningsih, Fiska [CONID NON J&amp;J]" userId="137be246-02e7-4c6d-a3b6-b3136fbf5624" providerId="ADAL" clId="{751D313F-FCA5-4A36-A85C-58CB6962F960}" dt="2022-09-24T17:00:45.213" v="3725"/>
          <ac:picMkLst>
            <pc:docMk/>
            <pc:sldMk cId="1615626210" sldId="301"/>
            <ac:picMk id="8" creationId="{C961ED78-B6DF-41BD-A9C1-8FF22B891E1E}"/>
          </ac:picMkLst>
        </pc:picChg>
        <pc:picChg chg="mod">
          <ac:chgData name="Hendiyaningsih, Fiska [CONID NON J&amp;J]" userId="137be246-02e7-4c6d-a3b6-b3136fbf5624" providerId="ADAL" clId="{751D313F-FCA5-4A36-A85C-58CB6962F960}" dt="2022-09-24T17:00:45.213" v="3725"/>
          <ac:picMkLst>
            <pc:docMk/>
            <pc:sldMk cId="1615626210" sldId="301"/>
            <ac:picMk id="11" creationId="{792257A6-0D26-4B4A-B0B6-E19ACD2B3AE3}"/>
          </ac:picMkLst>
        </pc:picChg>
      </pc:sldChg>
      <pc:sldChg chg="addSp delSp modSp add mod">
        <pc:chgData name="Hendiyaningsih, Fiska [CONID NON J&amp;J]" userId="137be246-02e7-4c6d-a3b6-b3136fbf5624" providerId="ADAL" clId="{751D313F-FCA5-4A36-A85C-58CB6962F960}" dt="2022-09-25T01:59:57.939" v="4942" actId="1076"/>
        <pc:sldMkLst>
          <pc:docMk/>
          <pc:sldMk cId="4114058692" sldId="302"/>
        </pc:sldMkLst>
        <pc:spChg chg="mod">
          <ac:chgData name="Hendiyaningsih, Fiska [CONID NON J&amp;J]" userId="137be246-02e7-4c6d-a3b6-b3136fbf5624" providerId="ADAL" clId="{751D313F-FCA5-4A36-A85C-58CB6962F960}" dt="2022-09-24T17:18:16.611" v="3989" actId="1076"/>
          <ac:spMkLst>
            <pc:docMk/>
            <pc:sldMk cId="4114058692" sldId="302"/>
            <ac:spMk id="6" creationId="{38D47960-FBE9-4E52-98AF-330C630A5863}"/>
          </ac:spMkLst>
        </pc:spChg>
        <pc:spChg chg="mod">
          <ac:chgData name="Hendiyaningsih, Fiska [CONID NON J&amp;J]" userId="137be246-02e7-4c6d-a3b6-b3136fbf5624" providerId="ADAL" clId="{751D313F-FCA5-4A36-A85C-58CB6962F960}" dt="2022-09-25T01:59:17.167" v="4932" actId="20577"/>
          <ac:spMkLst>
            <pc:docMk/>
            <pc:sldMk cId="4114058692" sldId="302"/>
            <ac:spMk id="7" creationId="{2DC59860-070F-4AA5-90EB-02A2A60BDB9A}"/>
          </ac:spMkLst>
        </pc:spChg>
        <pc:spChg chg="mod">
          <ac:chgData name="Hendiyaningsih, Fiska [CONID NON J&amp;J]" userId="137be246-02e7-4c6d-a3b6-b3136fbf5624" providerId="ADAL" clId="{751D313F-FCA5-4A36-A85C-58CB6962F960}" dt="2022-09-24T17:06:14.772" v="3834"/>
          <ac:spMkLst>
            <pc:docMk/>
            <pc:sldMk cId="4114058692" sldId="302"/>
            <ac:spMk id="16" creationId="{B0ABA169-E4FD-4A36-81E0-C2D83AE552A6}"/>
          </ac:spMkLst>
        </pc:spChg>
        <pc:spChg chg="mod">
          <ac:chgData name="Hendiyaningsih, Fiska [CONID NON J&amp;J]" userId="137be246-02e7-4c6d-a3b6-b3136fbf5624" providerId="ADAL" clId="{751D313F-FCA5-4A36-A85C-58CB6962F960}" dt="2022-09-24T17:07:04.608" v="3850"/>
          <ac:spMkLst>
            <pc:docMk/>
            <pc:sldMk cId="4114058692" sldId="302"/>
            <ac:spMk id="21" creationId="{9F73131A-D48A-481E-B773-0FFC8D4E1654}"/>
          </ac:spMkLst>
        </pc:spChg>
        <pc:spChg chg="mod">
          <ac:chgData name="Hendiyaningsih, Fiska [CONID NON J&amp;J]" userId="137be246-02e7-4c6d-a3b6-b3136fbf5624" providerId="ADAL" clId="{751D313F-FCA5-4A36-A85C-58CB6962F960}" dt="2022-09-25T01:59:57.939" v="4942" actId="1076"/>
          <ac:spMkLst>
            <pc:docMk/>
            <pc:sldMk cId="4114058692" sldId="302"/>
            <ac:spMk id="23" creationId="{5E712EBB-98A9-4999-9923-16E32E821D45}"/>
          </ac:spMkLst>
        </pc:spChg>
        <pc:grpChg chg="add mod">
          <ac:chgData name="Hendiyaningsih, Fiska [CONID NON J&amp;J]" userId="137be246-02e7-4c6d-a3b6-b3136fbf5624" providerId="ADAL" clId="{751D313F-FCA5-4A36-A85C-58CB6962F960}" dt="2022-09-24T18:26:58.286" v="4539" actId="1076"/>
          <ac:grpSpMkLst>
            <pc:docMk/>
            <pc:sldMk cId="4114058692" sldId="302"/>
            <ac:grpSpMk id="12" creationId="{D655C4C6-97E3-4F20-BA1A-427BE26CB813}"/>
          </ac:grpSpMkLst>
        </pc:grpChg>
        <pc:grpChg chg="del">
          <ac:chgData name="Hendiyaningsih, Fiska [CONID NON J&amp;J]" userId="137be246-02e7-4c6d-a3b6-b3136fbf5624" providerId="ADAL" clId="{751D313F-FCA5-4A36-A85C-58CB6962F960}" dt="2022-09-24T17:06:12.991" v="3833" actId="478"/>
          <ac:grpSpMkLst>
            <pc:docMk/>
            <pc:sldMk cId="4114058692" sldId="302"/>
            <ac:grpSpMk id="17" creationId="{E0F12398-E6A4-4959-A85F-94985C3AD622}"/>
          </ac:grpSpMkLst>
        </pc:grpChg>
        <pc:grpChg chg="del">
          <ac:chgData name="Hendiyaningsih, Fiska [CONID NON J&amp;J]" userId="137be246-02e7-4c6d-a3b6-b3136fbf5624" providerId="ADAL" clId="{751D313F-FCA5-4A36-A85C-58CB6962F960}" dt="2022-09-24T17:06:42.319" v="3846" actId="478"/>
          <ac:grpSpMkLst>
            <pc:docMk/>
            <pc:sldMk cId="4114058692" sldId="302"/>
            <ac:grpSpMk id="18" creationId="{DBDBA587-9E6B-4060-A46B-7A838391DFFF}"/>
          </ac:grpSpMkLst>
        </pc:grpChg>
        <pc:grpChg chg="add mod">
          <ac:chgData name="Hendiyaningsih, Fiska [CONID NON J&amp;J]" userId="137be246-02e7-4c6d-a3b6-b3136fbf5624" providerId="ADAL" clId="{751D313F-FCA5-4A36-A85C-58CB6962F960}" dt="2022-09-25T01:54:47.063" v="4844" actId="1076"/>
          <ac:grpSpMkLst>
            <pc:docMk/>
            <pc:sldMk cId="4114058692" sldId="302"/>
            <ac:grpSpMk id="19" creationId="{C7FC0F28-F52E-405B-B40E-B60DB132CAA6}"/>
          </ac:grpSpMkLst>
        </pc:grpChg>
        <pc:picChg chg="mod">
          <ac:chgData name="Hendiyaningsih, Fiska [CONID NON J&amp;J]" userId="137be246-02e7-4c6d-a3b6-b3136fbf5624" providerId="ADAL" clId="{751D313F-FCA5-4A36-A85C-58CB6962F960}" dt="2022-09-24T17:06:14.772" v="3834"/>
          <ac:picMkLst>
            <pc:docMk/>
            <pc:sldMk cId="4114058692" sldId="302"/>
            <ac:picMk id="14" creationId="{B96225B4-293A-4DF8-992C-D052CC2F1BA9}"/>
          </ac:picMkLst>
        </pc:picChg>
        <pc:picChg chg="mod">
          <ac:chgData name="Hendiyaningsih, Fiska [CONID NON J&amp;J]" userId="137be246-02e7-4c6d-a3b6-b3136fbf5624" providerId="ADAL" clId="{751D313F-FCA5-4A36-A85C-58CB6962F960}" dt="2022-09-24T17:07:04.608" v="3850"/>
          <ac:picMkLst>
            <pc:docMk/>
            <pc:sldMk cId="4114058692" sldId="302"/>
            <ac:picMk id="20" creationId="{D771772B-6167-40AF-BF2A-0B13973CC269}"/>
          </ac:picMkLst>
        </pc:picChg>
        <pc:cxnChg chg="add mod">
          <ac:chgData name="Hendiyaningsih, Fiska [CONID NON J&amp;J]" userId="137be246-02e7-4c6d-a3b6-b3136fbf5624" providerId="ADAL" clId="{751D313F-FCA5-4A36-A85C-58CB6962F960}" dt="2022-09-24T17:18:18.638" v="3990" actId="1076"/>
          <ac:cxnSpMkLst>
            <pc:docMk/>
            <pc:sldMk cId="4114058692" sldId="302"/>
            <ac:cxnSpMk id="22" creationId="{7B418753-41B3-4682-B7C2-0A057BB904B3}"/>
          </ac:cxnSpMkLst>
        </pc:cxnChg>
      </pc:sldChg>
      <pc:sldChg chg="addSp delSp modSp new mod">
        <pc:chgData name="Hendiyaningsih, Fiska [CONID NON J&amp;J]" userId="137be246-02e7-4c6d-a3b6-b3136fbf5624" providerId="ADAL" clId="{751D313F-FCA5-4A36-A85C-58CB6962F960}" dt="2022-09-24T18:42:03.563" v="4778" actId="20577"/>
        <pc:sldMkLst>
          <pc:docMk/>
          <pc:sldMk cId="734110033" sldId="303"/>
        </pc:sldMkLst>
        <pc:spChg chg="del">
          <ac:chgData name="Hendiyaningsih, Fiska [CONID NON J&amp;J]" userId="137be246-02e7-4c6d-a3b6-b3136fbf5624" providerId="ADAL" clId="{751D313F-FCA5-4A36-A85C-58CB6962F960}" dt="2022-09-24T17:49:01.402" v="3993" actId="478"/>
          <ac:spMkLst>
            <pc:docMk/>
            <pc:sldMk cId="734110033" sldId="303"/>
            <ac:spMk id="2" creationId="{103A2BC2-5DDE-4FC6-849D-4FCD693B8DE9}"/>
          </ac:spMkLst>
        </pc:spChg>
        <pc:spChg chg="del">
          <ac:chgData name="Hendiyaningsih, Fiska [CONID NON J&amp;J]" userId="137be246-02e7-4c6d-a3b6-b3136fbf5624" providerId="ADAL" clId="{751D313F-FCA5-4A36-A85C-58CB6962F960}" dt="2022-09-24T17:49:50.275" v="4019" actId="478"/>
          <ac:spMkLst>
            <pc:docMk/>
            <pc:sldMk cId="734110033" sldId="303"/>
            <ac:spMk id="3" creationId="{3BC2CA5A-62E5-4774-8223-977C7C874236}"/>
          </ac:spMkLst>
        </pc:spChg>
        <pc:spChg chg="del mod">
          <ac:chgData name="Hendiyaningsih, Fiska [CONID NON J&amp;J]" userId="137be246-02e7-4c6d-a3b6-b3136fbf5624" providerId="ADAL" clId="{751D313F-FCA5-4A36-A85C-58CB6962F960}" dt="2022-09-24T17:49:04.759" v="3996" actId="478"/>
          <ac:spMkLst>
            <pc:docMk/>
            <pc:sldMk cId="734110033" sldId="303"/>
            <ac:spMk id="4" creationId="{F9ACFFAF-50A8-46CC-B73C-1E531746DC3B}"/>
          </ac:spMkLst>
        </pc:spChg>
        <pc:spChg chg="add del mod">
          <ac:chgData name="Hendiyaningsih, Fiska [CONID NON J&amp;J]" userId="137be246-02e7-4c6d-a3b6-b3136fbf5624" providerId="ADAL" clId="{751D313F-FCA5-4A36-A85C-58CB6962F960}" dt="2022-09-24T17:49:04.759" v="3996" actId="478"/>
          <ac:spMkLst>
            <pc:docMk/>
            <pc:sldMk cId="734110033" sldId="303"/>
            <ac:spMk id="6" creationId="{FD4408AD-44F6-408E-ABD3-3BCF7DB727C0}"/>
          </ac:spMkLst>
        </pc:spChg>
        <pc:spChg chg="add mod">
          <ac:chgData name="Hendiyaningsih, Fiska [CONID NON J&amp;J]" userId="137be246-02e7-4c6d-a3b6-b3136fbf5624" providerId="ADAL" clId="{751D313F-FCA5-4A36-A85C-58CB6962F960}" dt="2022-09-24T18:16:07.906" v="4415" actId="1076"/>
          <ac:spMkLst>
            <pc:docMk/>
            <pc:sldMk cId="734110033" sldId="303"/>
            <ac:spMk id="7" creationId="{3ECF6BA3-A881-4FFA-886F-D5620F5B7041}"/>
          </ac:spMkLst>
        </pc:spChg>
        <pc:spChg chg="add mod">
          <ac:chgData name="Hendiyaningsih, Fiska [CONID NON J&amp;J]" userId="137be246-02e7-4c6d-a3b6-b3136fbf5624" providerId="ADAL" clId="{751D313F-FCA5-4A36-A85C-58CB6962F960}" dt="2022-09-24T18:18:46.346" v="4458" actId="1076"/>
          <ac:spMkLst>
            <pc:docMk/>
            <pc:sldMk cId="734110033" sldId="303"/>
            <ac:spMk id="13" creationId="{B6074E6C-334C-432D-B832-BE9CA903205B}"/>
          </ac:spMkLst>
        </pc:spChg>
        <pc:spChg chg="add mod">
          <ac:chgData name="Hendiyaningsih, Fiska [CONID NON J&amp;J]" userId="137be246-02e7-4c6d-a3b6-b3136fbf5624" providerId="ADAL" clId="{751D313F-FCA5-4A36-A85C-58CB6962F960}" dt="2022-09-24T18:18:54.156" v="4462" actId="1076"/>
          <ac:spMkLst>
            <pc:docMk/>
            <pc:sldMk cId="734110033" sldId="303"/>
            <ac:spMk id="15" creationId="{0D0C1865-3476-45DA-ADE0-A5B7C9318A3B}"/>
          </ac:spMkLst>
        </pc:spChg>
        <pc:spChg chg="add mod">
          <ac:chgData name="Hendiyaningsih, Fiska [CONID NON J&amp;J]" userId="137be246-02e7-4c6d-a3b6-b3136fbf5624" providerId="ADAL" clId="{751D313F-FCA5-4A36-A85C-58CB6962F960}" dt="2022-09-24T18:42:01.293" v="4776" actId="20577"/>
          <ac:spMkLst>
            <pc:docMk/>
            <pc:sldMk cId="734110033" sldId="303"/>
            <ac:spMk id="16" creationId="{87CC9FCC-4FA4-45FA-9B4C-9DBFE641E430}"/>
          </ac:spMkLst>
        </pc:spChg>
        <pc:spChg chg="add mod">
          <ac:chgData name="Hendiyaningsih, Fiska [CONID NON J&amp;J]" userId="137be246-02e7-4c6d-a3b6-b3136fbf5624" providerId="ADAL" clId="{751D313F-FCA5-4A36-A85C-58CB6962F960}" dt="2022-09-24T18:42:03.563" v="4778" actId="20577"/>
          <ac:spMkLst>
            <pc:docMk/>
            <pc:sldMk cId="734110033" sldId="303"/>
            <ac:spMk id="18" creationId="{7015119F-7A53-4DFD-A8C9-18C7DB091FEC}"/>
          </ac:spMkLst>
        </pc:spChg>
        <pc:picChg chg="add mod">
          <ac:chgData name="Hendiyaningsih, Fiska [CONID NON J&amp;J]" userId="137be246-02e7-4c6d-a3b6-b3136fbf5624" providerId="ADAL" clId="{751D313F-FCA5-4A36-A85C-58CB6962F960}" dt="2022-09-24T18:18:50.917" v="4461" actId="1076"/>
          <ac:picMkLst>
            <pc:docMk/>
            <pc:sldMk cId="734110033" sldId="303"/>
            <ac:picMk id="14" creationId="{DEB82537-77FE-4309-9FB1-7E2A7DF6AFFF}"/>
          </ac:picMkLst>
        </pc:picChg>
        <pc:picChg chg="add mod">
          <ac:chgData name="Hendiyaningsih, Fiska [CONID NON J&amp;J]" userId="137be246-02e7-4c6d-a3b6-b3136fbf5624" providerId="ADAL" clId="{751D313F-FCA5-4A36-A85C-58CB6962F960}" dt="2022-09-24T18:19:04.198" v="4465" actId="1076"/>
          <ac:picMkLst>
            <pc:docMk/>
            <pc:sldMk cId="734110033" sldId="303"/>
            <ac:picMk id="17" creationId="{114972DC-AC79-4874-B3B7-A123D57E0C36}"/>
          </ac:picMkLst>
        </pc:picChg>
        <pc:picChg chg="add mod">
          <ac:chgData name="Hendiyaningsih, Fiska [CONID NON J&amp;J]" userId="137be246-02e7-4c6d-a3b6-b3136fbf5624" providerId="ADAL" clId="{751D313F-FCA5-4A36-A85C-58CB6962F960}" dt="2022-09-24T18:19:06.277" v="4466" actId="1076"/>
          <ac:picMkLst>
            <pc:docMk/>
            <pc:sldMk cId="734110033" sldId="303"/>
            <ac:picMk id="19" creationId="{655DE17D-050A-4E1C-A90D-C2824CEC60A4}"/>
          </ac:picMkLst>
        </pc:picChg>
        <pc:picChg chg="add del mod">
          <ac:chgData name="Hendiyaningsih, Fiska [CONID NON J&amp;J]" userId="137be246-02e7-4c6d-a3b6-b3136fbf5624" providerId="ADAL" clId="{751D313F-FCA5-4A36-A85C-58CB6962F960}" dt="2022-09-24T18:08:06.477" v="4281" actId="478"/>
          <ac:picMkLst>
            <pc:docMk/>
            <pc:sldMk cId="734110033" sldId="303"/>
            <ac:picMk id="6146" creationId="{66A86AF4-9F00-4178-9772-D025E4CFA5FF}"/>
          </ac:picMkLst>
        </pc:picChg>
        <pc:picChg chg="add del mod">
          <ac:chgData name="Hendiyaningsih, Fiska [CONID NON J&amp;J]" userId="137be246-02e7-4c6d-a3b6-b3136fbf5624" providerId="ADAL" clId="{751D313F-FCA5-4A36-A85C-58CB6962F960}" dt="2022-09-24T18:11:16.058" v="4342" actId="478"/>
          <ac:picMkLst>
            <pc:docMk/>
            <pc:sldMk cId="734110033" sldId="303"/>
            <ac:picMk id="6148" creationId="{3FD1A27C-449A-4DBB-B471-CF4DB2BC559B}"/>
          </ac:picMkLst>
        </pc:picChg>
        <pc:picChg chg="add del mod">
          <ac:chgData name="Hendiyaningsih, Fiska [CONID NON J&amp;J]" userId="137be246-02e7-4c6d-a3b6-b3136fbf5624" providerId="ADAL" clId="{751D313F-FCA5-4A36-A85C-58CB6962F960}" dt="2022-09-24T18:11:54.793" v="4347" actId="478"/>
          <ac:picMkLst>
            <pc:docMk/>
            <pc:sldMk cId="734110033" sldId="303"/>
            <ac:picMk id="6150" creationId="{5E7B0B10-532E-46D9-B8F0-4585D979D278}"/>
          </ac:picMkLst>
        </pc:picChg>
        <pc:picChg chg="add del mod">
          <ac:chgData name="Hendiyaningsih, Fiska [CONID NON J&amp;J]" userId="137be246-02e7-4c6d-a3b6-b3136fbf5624" providerId="ADAL" clId="{751D313F-FCA5-4A36-A85C-58CB6962F960}" dt="2022-09-24T18:12:49.958" v="4367" actId="478"/>
          <ac:picMkLst>
            <pc:docMk/>
            <pc:sldMk cId="734110033" sldId="303"/>
            <ac:picMk id="6152" creationId="{2CA87CE6-688D-4621-9C12-962E05969416}"/>
          </ac:picMkLst>
        </pc:picChg>
        <pc:picChg chg="add mod">
          <ac:chgData name="Hendiyaningsih, Fiska [CONID NON J&amp;J]" userId="137be246-02e7-4c6d-a3b6-b3136fbf5624" providerId="ADAL" clId="{751D313F-FCA5-4A36-A85C-58CB6962F960}" dt="2022-09-24T18:18:47.823" v="4459" actId="1076"/>
          <ac:picMkLst>
            <pc:docMk/>
            <pc:sldMk cId="734110033" sldId="303"/>
            <ac:picMk id="6154" creationId="{02AAFB85-3C15-4601-8CC1-C59F3BBB70C1}"/>
          </ac:picMkLst>
        </pc:picChg>
        <pc:cxnChg chg="add mod">
          <ac:chgData name="Hendiyaningsih, Fiska [CONID NON J&amp;J]" userId="137be246-02e7-4c6d-a3b6-b3136fbf5624" providerId="ADAL" clId="{751D313F-FCA5-4A36-A85C-58CB6962F960}" dt="2022-09-24T18:19:07.493" v="4467" actId="1076"/>
          <ac:cxnSpMkLst>
            <pc:docMk/>
            <pc:sldMk cId="734110033" sldId="303"/>
            <ac:cxnSpMk id="20" creationId="{E8F27EAC-9FA9-4B3F-A874-F10801F05ADF}"/>
          </ac:cxnSpMkLst>
        </pc:cxnChg>
      </pc:sldChg>
      <pc:sldChg chg="addSp delSp modSp new mod ord">
        <pc:chgData name="Hendiyaningsih, Fiska [CONID NON J&amp;J]" userId="137be246-02e7-4c6d-a3b6-b3136fbf5624" providerId="ADAL" clId="{751D313F-FCA5-4A36-A85C-58CB6962F960}" dt="2022-09-24T18:40:23.103" v="4769" actId="1076"/>
        <pc:sldMkLst>
          <pc:docMk/>
          <pc:sldMk cId="166043092" sldId="304"/>
        </pc:sldMkLst>
        <pc:spChg chg="add del mod">
          <ac:chgData name="Hendiyaningsih, Fiska [CONID NON J&amp;J]" userId="137be246-02e7-4c6d-a3b6-b3136fbf5624" providerId="ADAL" clId="{751D313F-FCA5-4A36-A85C-58CB6962F960}" dt="2022-09-24T18:32:21.735" v="4586" actId="478"/>
          <ac:spMkLst>
            <pc:docMk/>
            <pc:sldMk cId="166043092" sldId="304"/>
            <ac:spMk id="2" creationId="{C6E02E23-7EF3-4C44-8539-AEF84EB59D0C}"/>
          </ac:spMkLst>
        </pc:spChg>
        <pc:spChg chg="add del mod">
          <ac:chgData name="Hendiyaningsih, Fiska [CONID NON J&amp;J]" userId="137be246-02e7-4c6d-a3b6-b3136fbf5624" providerId="ADAL" clId="{751D313F-FCA5-4A36-A85C-58CB6962F960}" dt="2022-09-24T18:38:52.556" v="4757" actId="1076"/>
          <ac:spMkLst>
            <pc:docMk/>
            <pc:sldMk cId="166043092" sldId="304"/>
            <ac:spMk id="3" creationId="{6E6302CB-C4BF-4F56-B0CE-CFB2D55DFBC6}"/>
          </ac:spMkLst>
        </pc:spChg>
        <pc:spChg chg="del">
          <ac:chgData name="Hendiyaningsih, Fiska [CONID NON J&amp;J]" userId="137be246-02e7-4c6d-a3b6-b3136fbf5624" providerId="ADAL" clId="{751D313F-FCA5-4A36-A85C-58CB6962F960}" dt="2022-09-24T18:31:09.491" v="4567" actId="478"/>
          <ac:spMkLst>
            <pc:docMk/>
            <pc:sldMk cId="166043092" sldId="304"/>
            <ac:spMk id="4" creationId="{B9C47165-5123-46CC-BB99-90CCF6FCCC5B}"/>
          </ac:spMkLst>
        </pc:spChg>
        <pc:spChg chg="add mod">
          <ac:chgData name="Hendiyaningsih, Fiska [CONID NON J&amp;J]" userId="137be246-02e7-4c6d-a3b6-b3136fbf5624" providerId="ADAL" clId="{751D313F-FCA5-4A36-A85C-58CB6962F960}" dt="2022-09-24T18:38:56.485" v="4758" actId="1076"/>
          <ac:spMkLst>
            <pc:docMk/>
            <pc:sldMk cId="166043092" sldId="304"/>
            <ac:spMk id="6" creationId="{73AFA3F2-8165-49FE-808D-D9CDAD2B6F34}"/>
          </ac:spMkLst>
        </pc:spChg>
        <pc:spChg chg="add del mod">
          <ac:chgData name="Hendiyaningsih, Fiska [CONID NON J&amp;J]" userId="137be246-02e7-4c6d-a3b6-b3136fbf5624" providerId="ADAL" clId="{751D313F-FCA5-4A36-A85C-58CB6962F960}" dt="2022-09-24T18:32:23.896" v="4587" actId="478"/>
          <ac:spMkLst>
            <pc:docMk/>
            <pc:sldMk cId="166043092" sldId="304"/>
            <ac:spMk id="8" creationId="{44426870-FB3B-4819-BC50-0EE1C4CECA58}"/>
          </ac:spMkLst>
        </pc:spChg>
        <pc:spChg chg="add mod">
          <ac:chgData name="Hendiyaningsih, Fiska [CONID NON J&amp;J]" userId="137be246-02e7-4c6d-a3b6-b3136fbf5624" providerId="ADAL" clId="{751D313F-FCA5-4A36-A85C-58CB6962F960}" dt="2022-09-24T18:40:12.598" v="4767" actId="14100"/>
          <ac:spMkLst>
            <pc:docMk/>
            <pc:sldMk cId="166043092" sldId="304"/>
            <ac:spMk id="9" creationId="{64A3935F-DCAE-4C69-9544-7423CBB71311}"/>
          </ac:spMkLst>
        </pc:spChg>
        <pc:spChg chg="add mod">
          <ac:chgData name="Hendiyaningsih, Fiska [CONID NON J&amp;J]" userId="137be246-02e7-4c6d-a3b6-b3136fbf5624" providerId="ADAL" clId="{751D313F-FCA5-4A36-A85C-58CB6962F960}" dt="2022-09-24T18:40:23.103" v="4769" actId="1076"/>
          <ac:spMkLst>
            <pc:docMk/>
            <pc:sldMk cId="166043092" sldId="304"/>
            <ac:spMk id="10" creationId="{3A738C5C-B302-499B-9B2C-44621ACA2E1E}"/>
          </ac:spMkLst>
        </pc:spChg>
        <pc:spChg chg="add del mod">
          <ac:chgData name="Hendiyaningsih, Fiska [CONID NON J&amp;J]" userId="137be246-02e7-4c6d-a3b6-b3136fbf5624" providerId="ADAL" clId="{751D313F-FCA5-4A36-A85C-58CB6962F960}" dt="2022-09-24T18:39:41.976" v="4760"/>
          <ac:spMkLst>
            <pc:docMk/>
            <pc:sldMk cId="166043092" sldId="304"/>
            <ac:spMk id="11" creationId="{A1BBC739-44D5-480C-84F5-FA21F29097AB}"/>
          </ac:spMkLst>
        </pc:spChg>
      </pc:sldChg>
      <pc:sldChg chg="new del">
        <pc:chgData name="Hendiyaningsih, Fiska [CONID NON J&amp;J]" userId="137be246-02e7-4c6d-a3b6-b3136fbf5624" providerId="ADAL" clId="{751D313F-FCA5-4A36-A85C-58CB6962F960}" dt="2022-09-24T18:30:57.380" v="4563" actId="47"/>
        <pc:sldMkLst>
          <pc:docMk/>
          <pc:sldMk cId="2178091550" sldId="304"/>
        </pc:sldMkLst>
      </pc:sldChg>
      <pc:sldChg chg="addSp delSp modSp add mod ord">
        <pc:chgData name="Hendiyaningsih, Fiska [CONID NON J&amp;J]" userId="137be246-02e7-4c6d-a3b6-b3136fbf5624" providerId="ADAL" clId="{751D313F-FCA5-4A36-A85C-58CB6962F960}" dt="2022-09-25T03:30:31.280" v="8176" actId="1076"/>
        <pc:sldMkLst>
          <pc:docMk/>
          <pc:sldMk cId="1565303035" sldId="305"/>
        </pc:sldMkLst>
        <pc:spChg chg="add del mod">
          <ac:chgData name="Hendiyaningsih, Fiska [CONID NON J&amp;J]" userId="137be246-02e7-4c6d-a3b6-b3136fbf5624" providerId="ADAL" clId="{751D313F-FCA5-4A36-A85C-58CB6962F960}" dt="2022-09-25T03:30:31.280" v="8176" actId="1076"/>
          <ac:spMkLst>
            <pc:docMk/>
            <pc:sldMk cId="1565303035" sldId="305"/>
            <ac:spMk id="3" creationId="{2BE8FDE3-DBA4-6A04-C75D-E56FE92EF368}"/>
          </ac:spMkLst>
        </pc:spChg>
        <pc:spChg chg="add mod">
          <ac:chgData name="Hendiyaningsih, Fiska [CONID NON J&amp;J]" userId="137be246-02e7-4c6d-a3b6-b3136fbf5624" providerId="ADAL" clId="{751D313F-FCA5-4A36-A85C-58CB6962F960}" dt="2022-09-25T02:41:01.234" v="4961" actId="1076"/>
          <ac:spMkLst>
            <pc:docMk/>
            <pc:sldMk cId="1565303035" sldId="305"/>
            <ac:spMk id="4" creationId="{1B89D9CE-7466-4A5D-A867-99B2A2BBCBE2}"/>
          </ac:spMkLst>
        </pc:spChg>
        <pc:spChg chg="add del mod">
          <ac:chgData name="Hendiyaningsih, Fiska [CONID NON J&amp;J]" userId="137be246-02e7-4c6d-a3b6-b3136fbf5624" providerId="ADAL" clId="{751D313F-FCA5-4A36-A85C-58CB6962F960}" dt="2022-09-25T02:40:50.343" v="4952" actId="478"/>
          <ac:spMkLst>
            <pc:docMk/>
            <pc:sldMk cId="1565303035" sldId="305"/>
            <ac:spMk id="6" creationId="{E21ABAC6-2210-48B8-A3CA-50136B5F37B5}"/>
          </ac:spMkLst>
        </pc:spChg>
      </pc:sldChg>
      <pc:sldChg chg="addSp delSp modSp new mod">
        <pc:chgData name="Hendiyaningsih, Fiska [CONID NON J&amp;J]" userId="137be246-02e7-4c6d-a3b6-b3136fbf5624" providerId="ADAL" clId="{751D313F-FCA5-4A36-A85C-58CB6962F960}" dt="2022-09-25T04:30:14.095" v="9922" actId="14100"/>
        <pc:sldMkLst>
          <pc:docMk/>
          <pc:sldMk cId="1253340415" sldId="306"/>
        </pc:sldMkLst>
        <pc:spChg chg="del">
          <ac:chgData name="Hendiyaningsih, Fiska [CONID NON J&amp;J]" userId="137be246-02e7-4c6d-a3b6-b3136fbf5624" providerId="ADAL" clId="{751D313F-FCA5-4A36-A85C-58CB6962F960}" dt="2022-09-25T03:40:01.938" v="8179" actId="478"/>
          <ac:spMkLst>
            <pc:docMk/>
            <pc:sldMk cId="1253340415" sldId="306"/>
            <ac:spMk id="2" creationId="{7CD32358-1A28-4EBF-A29D-8F879387B235}"/>
          </ac:spMkLst>
        </pc:spChg>
        <pc:spChg chg="del">
          <ac:chgData name="Hendiyaningsih, Fiska [CONID NON J&amp;J]" userId="137be246-02e7-4c6d-a3b6-b3136fbf5624" providerId="ADAL" clId="{751D313F-FCA5-4A36-A85C-58CB6962F960}" dt="2022-09-25T03:40:03.924" v="8180" actId="478"/>
          <ac:spMkLst>
            <pc:docMk/>
            <pc:sldMk cId="1253340415" sldId="306"/>
            <ac:spMk id="3" creationId="{4BA947E8-4220-4705-BFEA-9837CEF8B31A}"/>
          </ac:spMkLst>
        </pc:spChg>
        <pc:spChg chg="del">
          <ac:chgData name="Hendiyaningsih, Fiska [CONID NON J&amp;J]" userId="137be246-02e7-4c6d-a3b6-b3136fbf5624" providerId="ADAL" clId="{751D313F-FCA5-4A36-A85C-58CB6962F960}" dt="2022-09-25T03:40:00.425" v="8178" actId="478"/>
          <ac:spMkLst>
            <pc:docMk/>
            <pc:sldMk cId="1253340415" sldId="306"/>
            <ac:spMk id="5" creationId="{F00583DD-0C2F-4631-9202-8C5FCC92459A}"/>
          </ac:spMkLst>
        </pc:spChg>
        <pc:spChg chg="add mod">
          <ac:chgData name="Hendiyaningsih, Fiska [CONID NON J&amp;J]" userId="137be246-02e7-4c6d-a3b6-b3136fbf5624" providerId="ADAL" clId="{751D313F-FCA5-4A36-A85C-58CB6962F960}" dt="2022-09-25T04:08:38.059" v="8201" actId="20577"/>
          <ac:spMkLst>
            <pc:docMk/>
            <pc:sldMk cId="1253340415" sldId="306"/>
            <ac:spMk id="6" creationId="{E9F7D8F4-7DCB-44FD-B984-53363B242CCC}"/>
          </ac:spMkLst>
        </pc:spChg>
        <pc:spChg chg="add mod">
          <ac:chgData name="Hendiyaningsih, Fiska [CONID NON J&amp;J]" userId="137be246-02e7-4c6d-a3b6-b3136fbf5624" providerId="ADAL" clId="{751D313F-FCA5-4A36-A85C-58CB6962F960}" dt="2022-09-25T04:30:14.095" v="9922" actId="14100"/>
          <ac:spMkLst>
            <pc:docMk/>
            <pc:sldMk cId="1253340415" sldId="306"/>
            <ac:spMk id="7" creationId="{6187E297-CA42-4EA6-BFC9-123AFE28F2F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jackdaoud/marketing-data"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microsoft.com/office/2007/relationships/hdphoto" Target="../media/hdphoto6.wdp"/><Relationship Id="rId5" Type="http://schemas.openxmlformats.org/officeDocument/2006/relationships/image" Target="../media/image16.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338708"/>
            <a:ext cx="5385816" cy="1225296"/>
          </a:xfrm>
        </p:spPr>
        <p:txBody>
          <a:bodyPr/>
          <a:lstStyle/>
          <a:p>
            <a:r>
              <a:rPr lang="en-US" dirty="0"/>
              <a:t>CUSTOMER SEGMENTATION ANALYSIS</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sz="1200" b="1" dirty="0"/>
              <a:t>Mini Project</a:t>
            </a:r>
          </a:p>
          <a:p>
            <a:r>
              <a:rPr lang="en-US" dirty="0"/>
              <a:t>Fiska Hendiyaningsih​</a:t>
            </a:r>
          </a:p>
          <a:p>
            <a:endParaRPr lang="en-US" dirty="0"/>
          </a:p>
        </p:txBody>
      </p:sp>
      <p:pic>
        <p:nvPicPr>
          <p:cNvPr id="1028" name="Picture 4" descr="Dibimbing.id Career Information 2022 | Glints">
            <a:extLst>
              <a:ext uri="{FF2B5EF4-FFF2-40B4-BE49-F238E27FC236}">
                <a16:creationId xmlns:a16="http://schemas.microsoft.com/office/drawing/2014/main" id="{9F50735D-FE14-433B-AE05-F89A39B38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740" y="4870330"/>
            <a:ext cx="816519" cy="24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13389AE-9EA1-4E81-BEFB-6DCEECF65699}"/>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6" name="Content Placeholder 2">
            <a:extLst>
              <a:ext uri="{FF2B5EF4-FFF2-40B4-BE49-F238E27FC236}">
                <a16:creationId xmlns:a16="http://schemas.microsoft.com/office/drawing/2014/main" id="{38D47960-FBE9-4E52-98AF-330C630A5863}"/>
              </a:ext>
            </a:extLst>
          </p:cNvPr>
          <p:cNvSpPr txBox="1">
            <a:spLocks/>
          </p:cNvSpPr>
          <p:nvPr/>
        </p:nvSpPr>
        <p:spPr>
          <a:xfrm>
            <a:off x="3275911" y="161461"/>
            <a:ext cx="5354427" cy="46004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Cluster Customer Profile (2)</a:t>
            </a:r>
            <a:endParaRPr lang="en-US" sz="2000" dirty="0"/>
          </a:p>
        </p:txBody>
      </p:sp>
      <p:sp>
        <p:nvSpPr>
          <p:cNvPr id="7" name="Content Placeholder 2">
            <a:extLst>
              <a:ext uri="{FF2B5EF4-FFF2-40B4-BE49-F238E27FC236}">
                <a16:creationId xmlns:a16="http://schemas.microsoft.com/office/drawing/2014/main" id="{2DC59860-070F-4AA5-90EB-02A2A60BDB9A}"/>
              </a:ext>
            </a:extLst>
          </p:cNvPr>
          <p:cNvSpPr txBox="1">
            <a:spLocks/>
          </p:cNvSpPr>
          <p:nvPr/>
        </p:nvSpPr>
        <p:spPr>
          <a:xfrm>
            <a:off x="362412" y="1002158"/>
            <a:ext cx="5227317" cy="2934762"/>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Income mean : $43.009</a:t>
            </a:r>
          </a:p>
          <a:p>
            <a:r>
              <a:rPr lang="en-US" sz="1600" dirty="0"/>
              <a:t>Have kid and teen at home</a:t>
            </a:r>
          </a:p>
          <a:p>
            <a:r>
              <a:rPr lang="en-US" sz="1600" dirty="0"/>
              <a:t>Recency : 49</a:t>
            </a:r>
          </a:p>
          <a:p>
            <a:r>
              <a:rPr lang="en-US" sz="1600" dirty="0"/>
              <a:t>Spending value : $170</a:t>
            </a:r>
          </a:p>
          <a:p>
            <a:r>
              <a:rPr lang="en-US" sz="1600" dirty="0"/>
              <a:t>Rate web purchase : 2-3 times</a:t>
            </a:r>
          </a:p>
          <a:p>
            <a:r>
              <a:rPr lang="en-US" sz="1600" dirty="0"/>
              <a:t>Rate Catalog purchase : 0 -1 times</a:t>
            </a:r>
          </a:p>
          <a:p>
            <a:r>
              <a:rPr lang="en-US" sz="1600" dirty="0"/>
              <a:t>Rate Store purchase : 3-4 times</a:t>
            </a:r>
          </a:p>
          <a:p>
            <a:r>
              <a:rPr lang="en-US" sz="1600" dirty="0"/>
              <a:t>Deal Purchase : 2-3 times</a:t>
            </a:r>
          </a:p>
          <a:p>
            <a:endParaRPr lang="en-US" sz="2000" dirty="0"/>
          </a:p>
          <a:p>
            <a:endParaRPr lang="en-US" sz="2000" dirty="0"/>
          </a:p>
          <a:p>
            <a:endParaRPr lang="en-US" sz="2000" dirty="0"/>
          </a:p>
          <a:p>
            <a:endParaRPr lang="en-US" sz="2000" dirty="0"/>
          </a:p>
          <a:p>
            <a:endParaRPr lang="en-US" sz="2000" dirty="0"/>
          </a:p>
          <a:p>
            <a:endParaRPr lang="en-US" sz="2000" dirty="0"/>
          </a:p>
          <a:p>
            <a:pPr marL="342900" indent="-342900"/>
            <a:endParaRPr lang="en-US" sz="2000" dirty="0"/>
          </a:p>
        </p:txBody>
      </p:sp>
      <p:sp>
        <p:nvSpPr>
          <p:cNvPr id="23" name="Content Placeholder 2">
            <a:extLst>
              <a:ext uri="{FF2B5EF4-FFF2-40B4-BE49-F238E27FC236}">
                <a16:creationId xmlns:a16="http://schemas.microsoft.com/office/drawing/2014/main" id="{5E712EBB-98A9-4999-9923-16E32E821D45}"/>
              </a:ext>
            </a:extLst>
          </p:cNvPr>
          <p:cNvSpPr txBox="1">
            <a:spLocks/>
          </p:cNvSpPr>
          <p:nvPr/>
        </p:nvSpPr>
        <p:spPr>
          <a:xfrm>
            <a:off x="6981064" y="1000444"/>
            <a:ext cx="4951856" cy="250743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Income mean : $62.956</a:t>
            </a:r>
          </a:p>
          <a:p>
            <a:r>
              <a:rPr lang="en-US" sz="1600" dirty="0"/>
              <a:t>No kid at home or only Have teen at home</a:t>
            </a:r>
          </a:p>
          <a:p>
            <a:r>
              <a:rPr lang="en-US" sz="1600" dirty="0"/>
              <a:t>Recency : 47</a:t>
            </a:r>
          </a:p>
          <a:p>
            <a:r>
              <a:rPr lang="en-US" sz="1600" dirty="0"/>
              <a:t>Spending value : $880</a:t>
            </a:r>
          </a:p>
          <a:p>
            <a:r>
              <a:rPr lang="en-US" sz="1600" dirty="0"/>
              <a:t>Rate web purchase : 6-7 times</a:t>
            </a:r>
          </a:p>
          <a:p>
            <a:r>
              <a:rPr lang="en-US" sz="1600" dirty="0"/>
              <a:t>Rate Catalog purchase : 3-4 times</a:t>
            </a:r>
          </a:p>
          <a:p>
            <a:r>
              <a:rPr lang="en-US" sz="1600" dirty="0"/>
              <a:t>Rate Store purchase : 8-9 times</a:t>
            </a:r>
          </a:p>
          <a:p>
            <a:r>
              <a:rPr lang="en-US" sz="1600" dirty="0"/>
              <a:t>Deal Purchase : 2-3 times</a:t>
            </a:r>
          </a:p>
          <a:p>
            <a:endParaRPr lang="en-US" sz="1600" dirty="0"/>
          </a:p>
          <a:p>
            <a:endParaRPr lang="en-US" sz="2000" dirty="0"/>
          </a:p>
          <a:p>
            <a:endParaRPr lang="en-US" sz="2000" dirty="0"/>
          </a:p>
          <a:p>
            <a:endParaRPr lang="en-US" sz="2000" dirty="0"/>
          </a:p>
          <a:p>
            <a:endParaRPr lang="en-US" sz="2000" dirty="0"/>
          </a:p>
          <a:p>
            <a:pPr marL="342900" indent="-342900"/>
            <a:endParaRPr lang="en-US" sz="2000" dirty="0"/>
          </a:p>
        </p:txBody>
      </p:sp>
      <p:grpSp>
        <p:nvGrpSpPr>
          <p:cNvPr id="12" name="Group 11">
            <a:extLst>
              <a:ext uri="{FF2B5EF4-FFF2-40B4-BE49-F238E27FC236}">
                <a16:creationId xmlns:a16="http://schemas.microsoft.com/office/drawing/2014/main" id="{D655C4C6-97E3-4F20-BA1A-427BE26CB813}"/>
              </a:ext>
            </a:extLst>
          </p:cNvPr>
          <p:cNvGrpSpPr/>
          <p:nvPr/>
        </p:nvGrpSpPr>
        <p:grpSpPr>
          <a:xfrm>
            <a:off x="6844778" y="3427843"/>
            <a:ext cx="5055645" cy="3304261"/>
            <a:chOff x="2114815" y="3881291"/>
            <a:chExt cx="4578493" cy="2749534"/>
          </a:xfrm>
        </p:grpSpPr>
        <p:pic>
          <p:nvPicPr>
            <p:cNvPr id="14" name="Picture 13">
              <a:extLst>
                <a:ext uri="{FF2B5EF4-FFF2-40B4-BE49-F238E27FC236}">
                  <a16:creationId xmlns:a16="http://schemas.microsoft.com/office/drawing/2014/main" id="{B96225B4-293A-4DF8-992C-D052CC2F1BA9}"/>
                </a:ext>
              </a:extLst>
            </p:cNvPr>
            <p:cNvPicPr>
              <a:picLocks noChangeAspect="1"/>
            </p:cNvPicPr>
            <p:nvPr/>
          </p:nvPicPr>
          <p:blipFill>
            <a:blip r:embed="rId2"/>
            <a:stretch>
              <a:fillRect/>
            </a:stretch>
          </p:blipFill>
          <p:spPr>
            <a:xfrm>
              <a:off x="2114815" y="3881291"/>
              <a:ext cx="4578493" cy="2749534"/>
            </a:xfrm>
            <a:prstGeom prst="rect">
              <a:avLst/>
            </a:prstGeom>
          </p:spPr>
        </p:pic>
        <p:sp>
          <p:nvSpPr>
            <p:cNvPr id="16" name="Rectangle: Rounded Corners 15">
              <a:extLst>
                <a:ext uri="{FF2B5EF4-FFF2-40B4-BE49-F238E27FC236}">
                  <a16:creationId xmlns:a16="http://schemas.microsoft.com/office/drawing/2014/main" id="{B0ABA169-E4FD-4A36-81E0-C2D83AE552A6}"/>
                </a:ext>
              </a:extLst>
            </p:cNvPr>
            <p:cNvSpPr/>
            <p:nvPr/>
          </p:nvSpPr>
          <p:spPr>
            <a:xfrm>
              <a:off x="2133865" y="3965567"/>
              <a:ext cx="1114823" cy="40852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Cluster</a:t>
              </a:r>
              <a:r>
                <a:rPr lang="en-US" dirty="0">
                  <a:solidFill>
                    <a:schemeClr val="tx1"/>
                  </a:solidFill>
                </a:rPr>
                <a:t> 3</a:t>
              </a:r>
            </a:p>
          </p:txBody>
        </p:sp>
      </p:grpSp>
      <p:grpSp>
        <p:nvGrpSpPr>
          <p:cNvPr id="19" name="Group 18">
            <a:extLst>
              <a:ext uri="{FF2B5EF4-FFF2-40B4-BE49-F238E27FC236}">
                <a16:creationId xmlns:a16="http://schemas.microsoft.com/office/drawing/2014/main" id="{C7FC0F28-F52E-405B-B40E-B60DB132CAA6}"/>
              </a:ext>
            </a:extLst>
          </p:cNvPr>
          <p:cNvGrpSpPr/>
          <p:nvPr/>
        </p:nvGrpSpPr>
        <p:grpSpPr>
          <a:xfrm>
            <a:off x="287935" y="3545784"/>
            <a:ext cx="4792588" cy="3304261"/>
            <a:chOff x="6216577" y="4170474"/>
            <a:chExt cx="4578493" cy="2749534"/>
          </a:xfrm>
        </p:grpSpPr>
        <p:pic>
          <p:nvPicPr>
            <p:cNvPr id="20" name="Picture 19">
              <a:extLst>
                <a:ext uri="{FF2B5EF4-FFF2-40B4-BE49-F238E27FC236}">
                  <a16:creationId xmlns:a16="http://schemas.microsoft.com/office/drawing/2014/main" id="{D771772B-6167-40AF-BF2A-0B13973CC269}"/>
                </a:ext>
              </a:extLst>
            </p:cNvPr>
            <p:cNvPicPr>
              <a:picLocks noChangeAspect="1"/>
            </p:cNvPicPr>
            <p:nvPr/>
          </p:nvPicPr>
          <p:blipFill>
            <a:blip r:embed="rId3"/>
            <a:stretch>
              <a:fillRect/>
            </a:stretch>
          </p:blipFill>
          <p:spPr>
            <a:xfrm>
              <a:off x="6216577" y="4170474"/>
              <a:ext cx="4578493" cy="2749534"/>
            </a:xfrm>
            <a:prstGeom prst="rect">
              <a:avLst/>
            </a:prstGeom>
          </p:spPr>
        </p:pic>
        <p:sp>
          <p:nvSpPr>
            <p:cNvPr id="21" name="Rectangle: Rounded Corners 20">
              <a:extLst>
                <a:ext uri="{FF2B5EF4-FFF2-40B4-BE49-F238E27FC236}">
                  <a16:creationId xmlns:a16="http://schemas.microsoft.com/office/drawing/2014/main" id="{9F73131A-D48A-481E-B773-0FFC8D4E1654}"/>
                </a:ext>
              </a:extLst>
            </p:cNvPr>
            <p:cNvSpPr/>
            <p:nvPr/>
          </p:nvSpPr>
          <p:spPr>
            <a:xfrm>
              <a:off x="6247621" y="4208574"/>
              <a:ext cx="1341898" cy="46672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Cluster</a:t>
              </a:r>
              <a:r>
                <a:rPr lang="en-US" dirty="0">
                  <a:solidFill>
                    <a:schemeClr val="tx1"/>
                  </a:solidFill>
                </a:rPr>
                <a:t> 2</a:t>
              </a:r>
            </a:p>
          </p:txBody>
        </p:sp>
      </p:grpSp>
      <p:cxnSp>
        <p:nvCxnSpPr>
          <p:cNvPr id="22" name="Straight Connector 21">
            <a:extLst>
              <a:ext uri="{FF2B5EF4-FFF2-40B4-BE49-F238E27FC236}">
                <a16:creationId xmlns:a16="http://schemas.microsoft.com/office/drawing/2014/main" id="{7B418753-41B3-4682-B7C2-0A057BB904B3}"/>
              </a:ext>
            </a:extLst>
          </p:cNvPr>
          <p:cNvCxnSpPr>
            <a:cxnSpLocks/>
          </p:cNvCxnSpPr>
          <p:nvPr/>
        </p:nvCxnSpPr>
        <p:spPr>
          <a:xfrm>
            <a:off x="5962650" y="994613"/>
            <a:ext cx="0" cy="5848350"/>
          </a:xfrm>
          <a:prstGeom prst="line">
            <a:avLst/>
          </a:prstGeom>
          <a:ln w="1905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058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BDAC0BA-8C09-45A1-B516-15CB4FBB30E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7" name="Content Placeholder 2">
            <a:extLst>
              <a:ext uri="{FF2B5EF4-FFF2-40B4-BE49-F238E27FC236}">
                <a16:creationId xmlns:a16="http://schemas.microsoft.com/office/drawing/2014/main" id="{3ECF6BA3-A881-4FFA-886F-D5620F5B7041}"/>
              </a:ext>
            </a:extLst>
          </p:cNvPr>
          <p:cNvSpPr txBox="1">
            <a:spLocks/>
          </p:cNvSpPr>
          <p:nvPr/>
        </p:nvSpPr>
        <p:spPr>
          <a:xfrm>
            <a:off x="3019079" y="102134"/>
            <a:ext cx="6344339" cy="46004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Campaign Acceptance Tendency </a:t>
            </a:r>
            <a:endParaRPr lang="en-US" sz="2000" dirty="0"/>
          </a:p>
        </p:txBody>
      </p:sp>
      <p:pic>
        <p:nvPicPr>
          <p:cNvPr id="6154" name="Picture 10" descr="8 Ways to Measure Email Marketing Campaign Performance">
            <a:extLst>
              <a:ext uri="{FF2B5EF4-FFF2-40B4-BE49-F238E27FC236}">
                <a16:creationId xmlns:a16="http://schemas.microsoft.com/office/drawing/2014/main" id="{02AAFB85-3C15-4601-8CC1-C59F3BBB70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5644" t="10499" r="12135" b="10327"/>
          <a:stretch/>
        </p:blipFill>
        <p:spPr bwMode="auto">
          <a:xfrm>
            <a:off x="2600326" y="1037460"/>
            <a:ext cx="1724024" cy="1464178"/>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B6074E6C-334C-432D-B832-BE9CA903205B}"/>
              </a:ext>
            </a:extLst>
          </p:cNvPr>
          <p:cNvSpPr txBox="1">
            <a:spLocks/>
          </p:cNvSpPr>
          <p:nvPr/>
        </p:nvSpPr>
        <p:spPr>
          <a:xfrm>
            <a:off x="533053" y="1908828"/>
            <a:ext cx="5219701" cy="1539620"/>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Campaign 1 </a:t>
            </a:r>
          </a:p>
          <a:p>
            <a:endParaRPr lang="en-US" sz="2000" dirty="0"/>
          </a:p>
          <a:p>
            <a:pPr marL="0" indent="0">
              <a:buNone/>
            </a:pPr>
            <a:r>
              <a:rPr lang="en-US" sz="2000" dirty="0"/>
              <a:t>Top Cluster accept Campaign 1 :</a:t>
            </a:r>
          </a:p>
          <a:p>
            <a:pPr marL="0" indent="0">
              <a:buNone/>
            </a:pPr>
            <a:r>
              <a:rPr lang="en-US" sz="2000" dirty="0"/>
              <a:t>Cluster 2 : 99 customer (71%)</a:t>
            </a:r>
          </a:p>
          <a:p>
            <a:pPr marL="0" indent="0">
              <a:buNone/>
            </a:pPr>
            <a:r>
              <a:rPr lang="en-US" sz="2000" dirty="0"/>
              <a:t>Cluster 3 : 32 customer (23%)</a:t>
            </a:r>
          </a:p>
        </p:txBody>
      </p:sp>
      <p:pic>
        <p:nvPicPr>
          <p:cNvPr id="14" name="Picture 10" descr="8 Ways to Measure Email Marketing Campaign Performance">
            <a:extLst>
              <a:ext uri="{FF2B5EF4-FFF2-40B4-BE49-F238E27FC236}">
                <a16:creationId xmlns:a16="http://schemas.microsoft.com/office/drawing/2014/main" id="{DEB82537-77FE-4309-9FB1-7E2A7DF6AFF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5644" t="10499" r="12135" b="10327"/>
          <a:stretch/>
        </p:blipFill>
        <p:spPr bwMode="auto">
          <a:xfrm>
            <a:off x="2641474" y="3993130"/>
            <a:ext cx="1724024" cy="1464178"/>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0D0C1865-3476-45DA-ADE0-A5B7C9318A3B}"/>
              </a:ext>
            </a:extLst>
          </p:cNvPr>
          <p:cNvSpPr txBox="1">
            <a:spLocks/>
          </p:cNvSpPr>
          <p:nvPr/>
        </p:nvSpPr>
        <p:spPr>
          <a:xfrm>
            <a:off x="505966" y="4795556"/>
            <a:ext cx="5219701" cy="1539620"/>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Campaign 2 </a:t>
            </a:r>
          </a:p>
          <a:p>
            <a:endParaRPr lang="en-US" sz="2000" dirty="0"/>
          </a:p>
          <a:p>
            <a:pPr marL="0" indent="0">
              <a:buNone/>
            </a:pPr>
            <a:r>
              <a:rPr lang="en-US" sz="2000" dirty="0"/>
              <a:t>Top Cluster accept Campaign 2 :</a:t>
            </a:r>
          </a:p>
          <a:p>
            <a:pPr marL="0" indent="0">
              <a:buNone/>
            </a:pPr>
            <a:r>
              <a:rPr lang="en-US" sz="2000" dirty="0"/>
              <a:t>Cluster 3 : 17 customer (59%)</a:t>
            </a:r>
          </a:p>
          <a:p>
            <a:pPr marL="0" indent="0">
              <a:buNone/>
            </a:pPr>
            <a:r>
              <a:rPr lang="en-US" sz="2000" dirty="0"/>
              <a:t>Cluster 1 : 10 customer (34%)</a:t>
            </a:r>
          </a:p>
        </p:txBody>
      </p:sp>
      <p:sp>
        <p:nvSpPr>
          <p:cNvPr id="16" name="Content Placeholder 2">
            <a:extLst>
              <a:ext uri="{FF2B5EF4-FFF2-40B4-BE49-F238E27FC236}">
                <a16:creationId xmlns:a16="http://schemas.microsoft.com/office/drawing/2014/main" id="{87CC9FCC-4FA4-45FA-9B4C-9DBFE641E430}"/>
              </a:ext>
            </a:extLst>
          </p:cNvPr>
          <p:cNvSpPr txBox="1">
            <a:spLocks/>
          </p:cNvSpPr>
          <p:nvPr/>
        </p:nvSpPr>
        <p:spPr>
          <a:xfrm>
            <a:off x="6857620" y="1928768"/>
            <a:ext cx="5219701" cy="1539620"/>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Campaign 4 </a:t>
            </a:r>
          </a:p>
          <a:p>
            <a:endParaRPr lang="en-US" sz="2000" dirty="0"/>
          </a:p>
          <a:p>
            <a:pPr marL="0" indent="0">
              <a:buNone/>
            </a:pPr>
            <a:r>
              <a:rPr lang="en-US" sz="2000" dirty="0"/>
              <a:t>Top Cluster accept Campaign 4 :</a:t>
            </a:r>
          </a:p>
          <a:p>
            <a:pPr marL="0" indent="0">
              <a:buNone/>
            </a:pPr>
            <a:r>
              <a:rPr lang="en-US" sz="2000" dirty="0"/>
              <a:t>Cluster 3 : 89 customer (55%)</a:t>
            </a:r>
          </a:p>
          <a:p>
            <a:pPr marL="0" indent="0">
              <a:buNone/>
            </a:pPr>
            <a:r>
              <a:rPr lang="en-US" sz="2000" dirty="0"/>
              <a:t>Cluster 1 : 42 customer (26%)</a:t>
            </a:r>
          </a:p>
        </p:txBody>
      </p:sp>
      <p:pic>
        <p:nvPicPr>
          <p:cNvPr id="17" name="Picture 10" descr="8 Ways to Measure Email Marketing Campaign Performance">
            <a:extLst>
              <a:ext uri="{FF2B5EF4-FFF2-40B4-BE49-F238E27FC236}">
                <a16:creationId xmlns:a16="http://schemas.microsoft.com/office/drawing/2014/main" id="{114972DC-AC79-4874-B3B7-A123D57E0C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5644" t="10499" r="12135" b="10327"/>
          <a:stretch/>
        </p:blipFill>
        <p:spPr bwMode="auto">
          <a:xfrm flipH="1">
            <a:off x="8910292" y="1069687"/>
            <a:ext cx="1724024" cy="1464178"/>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7015119F-7A53-4DFD-A8C9-18C7DB091FEC}"/>
              </a:ext>
            </a:extLst>
          </p:cNvPr>
          <p:cNvSpPr txBox="1">
            <a:spLocks/>
          </p:cNvSpPr>
          <p:nvPr/>
        </p:nvSpPr>
        <p:spPr>
          <a:xfrm>
            <a:off x="7067549" y="4795556"/>
            <a:ext cx="5219701" cy="1539620"/>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Campaign 5 </a:t>
            </a:r>
          </a:p>
          <a:p>
            <a:endParaRPr lang="en-US" sz="2000" dirty="0"/>
          </a:p>
          <a:p>
            <a:pPr marL="0" indent="0">
              <a:buNone/>
            </a:pPr>
            <a:r>
              <a:rPr lang="en-US" sz="2000" dirty="0"/>
              <a:t>Top Cluster accept Campaign 5 :</a:t>
            </a:r>
          </a:p>
          <a:p>
            <a:pPr marL="0" indent="0">
              <a:buNone/>
            </a:pPr>
            <a:r>
              <a:rPr lang="en-US" sz="2000" dirty="0"/>
              <a:t>Cluster 1 : 111 customer (70%)</a:t>
            </a:r>
          </a:p>
          <a:p>
            <a:pPr marL="0" indent="0">
              <a:buNone/>
            </a:pPr>
            <a:r>
              <a:rPr lang="en-US" sz="2000" dirty="0"/>
              <a:t>Cluster 3 : 47  customer (30%)</a:t>
            </a:r>
          </a:p>
        </p:txBody>
      </p:sp>
      <p:pic>
        <p:nvPicPr>
          <p:cNvPr id="19" name="Picture 10" descr="8 Ways to Measure Email Marketing Campaign Performance">
            <a:extLst>
              <a:ext uri="{FF2B5EF4-FFF2-40B4-BE49-F238E27FC236}">
                <a16:creationId xmlns:a16="http://schemas.microsoft.com/office/drawing/2014/main" id="{655DE17D-050A-4E1C-A90D-C2824CEC60A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5644" t="10499" r="12135" b="10327"/>
          <a:stretch/>
        </p:blipFill>
        <p:spPr bwMode="auto">
          <a:xfrm flipH="1">
            <a:off x="9116569" y="3933547"/>
            <a:ext cx="1724024" cy="146417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E8F27EAC-9FA9-4B3F-A874-F10801F05ADF}"/>
              </a:ext>
            </a:extLst>
          </p:cNvPr>
          <p:cNvCxnSpPr>
            <a:cxnSpLocks/>
          </p:cNvCxnSpPr>
          <p:nvPr/>
        </p:nvCxnSpPr>
        <p:spPr>
          <a:xfrm>
            <a:off x="5962650" y="1009650"/>
            <a:ext cx="0" cy="5848350"/>
          </a:xfrm>
          <a:prstGeom prst="line">
            <a:avLst/>
          </a:prstGeom>
          <a:ln w="1905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110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057276" y="970026"/>
            <a:ext cx="7353300" cy="4430649"/>
          </a:xfrm>
        </p:spPr>
        <p:txBody>
          <a:bodyPr/>
          <a:lstStyle/>
          <a:p>
            <a:pPr marL="342900" indent="-342900">
              <a:buAutoNum type="arabicPeriod"/>
            </a:pPr>
            <a:r>
              <a:rPr lang="en-US" dirty="0"/>
              <a:t>Due to the tendency of the type of product purchased. The average number of expenditures for wine and meat products between Cluster 0 and Cluster 1 is similar. Likewise with Cluster 2 and Cluster 4.</a:t>
            </a:r>
          </a:p>
          <a:p>
            <a:pPr marL="342900" indent="-342900">
              <a:buFont typeface="Arial" panose="020B0604020202020204" pitchFamily="34" charset="0"/>
              <a:buAutoNum type="arabicPeriod"/>
            </a:pPr>
            <a:r>
              <a:rPr lang="en-US" dirty="0"/>
              <a:t>We can say that Cluster 1 is the premium version of Cluster 0, because despite having the same product type tendency, customers from Cluster 1 have much higher purchasing power and spending compared to Cluster 0.</a:t>
            </a:r>
          </a:p>
          <a:p>
            <a:pPr marL="342900" indent="-342900">
              <a:buAutoNum type="arabicPeriod"/>
            </a:pPr>
            <a:r>
              <a:rPr lang="en-US" dirty="0"/>
              <a:t>Although cluster 1 has the smallest income and value spending rates, only this cluster has the highest gold purchase tendency, reaching 16%, much different from cluster 1, this cluster premium rate of gold type is only 6%. Another interesting thing is that even though the income and expenses are small, customers in cluster 1 almost rarely make purchases with discounts (0-1) only once.</a:t>
            </a:r>
          </a:p>
          <a:p>
            <a:pPr marL="342900" indent="-342900">
              <a:buAutoNum type="arabicPeriod"/>
            </a:pPr>
            <a:r>
              <a:rPr lang="en-US" dirty="0"/>
              <a:t>The frequency of purchases through stores is dominated by clusters 1 and 3 which reach 8-9 times per customer. Compared to cluster 0 and cluster 2 only 3-4 times. This can happen because the purchasing power of clusters 1 and 3 is much higher than the other two clusters.</a:t>
            </a:r>
          </a:p>
          <a:p>
            <a:pPr marL="342900" indent="-342900">
              <a:buAutoNum type="arabicPeriod"/>
            </a:pPr>
            <a:r>
              <a:rPr lang="en-US" dirty="0"/>
              <a:t>Clusters 1 and 3 were the most dominating to receive and participate in 3 of the 5 campaigns carried out. What is campaign 5, mostly 70% are customers from cluster 1.</a:t>
            </a:r>
          </a:p>
        </p:txBody>
      </p:sp>
      <p:sp>
        <p:nvSpPr>
          <p:cNvPr id="4" name="Content Placeholder 2">
            <a:extLst>
              <a:ext uri="{FF2B5EF4-FFF2-40B4-BE49-F238E27FC236}">
                <a16:creationId xmlns:a16="http://schemas.microsoft.com/office/drawing/2014/main" id="{1B89D9CE-7466-4A5D-A867-99B2A2BBCBE2}"/>
              </a:ext>
            </a:extLst>
          </p:cNvPr>
          <p:cNvSpPr txBox="1">
            <a:spLocks/>
          </p:cNvSpPr>
          <p:nvPr/>
        </p:nvSpPr>
        <p:spPr>
          <a:xfrm>
            <a:off x="381000" y="227175"/>
            <a:ext cx="6344339" cy="46004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Summary</a:t>
            </a:r>
            <a:endParaRPr lang="en-US" sz="2000" dirty="0"/>
          </a:p>
        </p:txBody>
      </p:sp>
    </p:spTree>
    <p:extLst>
      <p:ext uri="{BB962C8B-B14F-4D97-AF65-F5344CB8AC3E}">
        <p14:creationId xmlns:p14="http://schemas.microsoft.com/office/powerpoint/2010/main" val="1565303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623BEF-8D56-43C8-AFD0-4C7BDAFD7675}"/>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6" name="Content Placeholder 2">
            <a:extLst>
              <a:ext uri="{FF2B5EF4-FFF2-40B4-BE49-F238E27FC236}">
                <a16:creationId xmlns:a16="http://schemas.microsoft.com/office/drawing/2014/main" id="{E9F7D8F4-7DCB-44FD-B984-53363B242CCC}"/>
              </a:ext>
            </a:extLst>
          </p:cNvPr>
          <p:cNvSpPr txBox="1">
            <a:spLocks/>
          </p:cNvSpPr>
          <p:nvPr/>
        </p:nvSpPr>
        <p:spPr>
          <a:xfrm>
            <a:off x="381000" y="227175"/>
            <a:ext cx="6344339" cy="46004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Recommendation</a:t>
            </a:r>
            <a:endParaRPr lang="en-US" sz="2000" dirty="0"/>
          </a:p>
        </p:txBody>
      </p:sp>
      <p:sp>
        <p:nvSpPr>
          <p:cNvPr id="7" name="Content Placeholder 2">
            <a:extLst>
              <a:ext uri="{FF2B5EF4-FFF2-40B4-BE49-F238E27FC236}">
                <a16:creationId xmlns:a16="http://schemas.microsoft.com/office/drawing/2014/main" id="{6187E297-CA42-4EA6-BFC9-123AFE28F2F2}"/>
              </a:ext>
            </a:extLst>
          </p:cNvPr>
          <p:cNvSpPr>
            <a:spLocks noGrp="1"/>
          </p:cNvSpPr>
          <p:nvPr>
            <p:ph idx="1"/>
          </p:nvPr>
        </p:nvSpPr>
        <p:spPr>
          <a:xfrm>
            <a:off x="676276" y="978027"/>
            <a:ext cx="7353300" cy="2889123"/>
          </a:xfrm>
        </p:spPr>
        <p:txBody>
          <a:bodyPr/>
          <a:lstStyle/>
          <a:p>
            <a:pPr marL="342900" indent="-342900">
              <a:buAutoNum type="arabicPeriod"/>
            </a:pPr>
            <a:r>
              <a:rPr lang="en-US" dirty="0"/>
              <a:t>Give discounts for product types that still have minimal value spend. Thera are fish and fruit. Then re-analyze whether this discount is enough to increase the frequency and value.</a:t>
            </a:r>
          </a:p>
          <a:p>
            <a:pPr marL="342900" indent="-342900">
              <a:buAutoNum type="arabicPeriod"/>
            </a:pPr>
            <a:r>
              <a:rPr lang="en-US" dirty="0"/>
              <a:t>Cluster 2 is a cluster with a high purchasing power type but the value spending and frequency are still very small. Because the 60% rate of the product purchased is Wines type, this type of Wines can be used as an opportunity program so that cluster 2 transacts more often.</a:t>
            </a:r>
          </a:p>
          <a:p>
            <a:pPr marL="342900" indent="-342900">
              <a:buAutoNum type="arabicPeriod"/>
            </a:pPr>
            <a:r>
              <a:rPr lang="en-US" dirty="0"/>
              <a:t>There is a tendency for campaigns to be followed by certain clusters, so that if in the future the marketing division wants to create another campaign, the campaign can adjust to the profile characteristics for each customer cluster. So that the target becomes more effective and the chances of program success will be easier to achieve.</a:t>
            </a:r>
          </a:p>
        </p:txBody>
      </p:sp>
    </p:spTree>
    <p:extLst>
      <p:ext uri="{BB962C8B-B14F-4D97-AF65-F5344CB8AC3E}">
        <p14:creationId xmlns:p14="http://schemas.microsoft.com/office/powerpoint/2010/main" val="1253340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Thank you</a:t>
            </a:r>
          </a:p>
        </p:txBody>
      </p:sp>
    </p:spTree>
    <p:extLst>
      <p:ext uri="{BB962C8B-B14F-4D97-AF65-F5344CB8AC3E}">
        <p14:creationId xmlns:p14="http://schemas.microsoft.com/office/powerpoint/2010/main" val="29529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400234" y="268097"/>
            <a:ext cx="4200715" cy="424815"/>
          </a:xfrm>
        </p:spPr>
        <p:txBody>
          <a:bodyPr/>
          <a:lstStyle/>
          <a:p>
            <a:r>
              <a:rPr lang="en-US" sz="1600" dirty="0"/>
              <a:t>Business understanding</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400234" y="654812"/>
            <a:ext cx="7858316" cy="993013"/>
          </a:xfrm>
        </p:spPr>
        <p:txBody>
          <a:bodyPr/>
          <a:lstStyle/>
          <a:p>
            <a:r>
              <a:rPr lang="en-US" dirty="0"/>
              <a:t>A marketing division wants to hold a customer loyalty program. However, previously there was no clear strategy regarding what kind of segment should be made so that this program is right on target, so analysts were asked to analyze and determine customer segmentation and provide recommendations related to loyalty programs.</a:t>
            </a:r>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a:t>
            </a:fld>
            <a:endParaRPr lang="en-US" dirty="0"/>
          </a:p>
        </p:txBody>
      </p:sp>
      <p:sp>
        <p:nvSpPr>
          <p:cNvPr id="5" name="Title 1">
            <a:extLst>
              <a:ext uri="{FF2B5EF4-FFF2-40B4-BE49-F238E27FC236}">
                <a16:creationId xmlns:a16="http://schemas.microsoft.com/office/drawing/2014/main" id="{CB392894-3BD2-4A4D-A313-EB0765C38B41}"/>
              </a:ext>
            </a:extLst>
          </p:cNvPr>
          <p:cNvSpPr txBox="1">
            <a:spLocks/>
          </p:cNvSpPr>
          <p:nvPr/>
        </p:nvSpPr>
        <p:spPr>
          <a:xfrm>
            <a:off x="3400233" y="1822132"/>
            <a:ext cx="4200715" cy="424815"/>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1600" dirty="0"/>
              <a:t>Business QUESTION</a:t>
            </a:r>
          </a:p>
        </p:txBody>
      </p:sp>
      <p:sp>
        <p:nvSpPr>
          <p:cNvPr id="6" name="Title 1">
            <a:extLst>
              <a:ext uri="{FF2B5EF4-FFF2-40B4-BE49-F238E27FC236}">
                <a16:creationId xmlns:a16="http://schemas.microsoft.com/office/drawing/2014/main" id="{9952ACBF-9255-40A7-A9CA-A5E1421C9F03}"/>
              </a:ext>
            </a:extLst>
          </p:cNvPr>
          <p:cNvSpPr txBox="1">
            <a:spLocks/>
          </p:cNvSpPr>
          <p:nvPr/>
        </p:nvSpPr>
        <p:spPr>
          <a:xfrm>
            <a:off x="3400232" y="4314380"/>
            <a:ext cx="4200715" cy="424815"/>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1600" dirty="0"/>
              <a:t>GOAL</a:t>
            </a:r>
          </a:p>
        </p:txBody>
      </p:sp>
      <p:sp>
        <p:nvSpPr>
          <p:cNvPr id="7" name="Content Placeholder 2">
            <a:extLst>
              <a:ext uri="{FF2B5EF4-FFF2-40B4-BE49-F238E27FC236}">
                <a16:creationId xmlns:a16="http://schemas.microsoft.com/office/drawing/2014/main" id="{A34C8746-3182-491F-9B36-5E99D6AF820D}"/>
              </a:ext>
            </a:extLst>
          </p:cNvPr>
          <p:cNvSpPr txBox="1">
            <a:spLocks/>
          </p:cNvSpPr>
          <p:nvPr/>
        </p:nvSpPr>
        <p:spPr>
          <a:xfrm>
            <a:off x="3400234" y="2246947"/>
            <a:ext cx="8696516" cy="199167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36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dirty="0"/>
              <a:t>Whether the number of children (kid or teen) and income have an influence on the frequency and value of transactions.</a:t>
            </a:r>
          </a:p>
          <a:p>
            <a:pPr marL="342900" indent="-342900">
              <a:buAutoNum type="arabicPeriod"/>
            </a:pPr>
            <a:r>
              <a:rPr lang="en-US" dirty="0"/>
              <a:t>Are there more purchases through the store than purchases through the catalog or the web, and what customer criteria make purchases on the channel the most?</a:t>
            </a:r>
          </a:p>
          <a:p>
            <a:pPr marL="342900" indent="-342900">
              <a:buAutoNum type="arabicPeriod"/>
            </a:pPr>
            <a:r>
              <a:rPr lang="en-US" dirty="0"/>
              <a:t>What is the optimal number of clusters?</a:t>
            </a:r>
          </a:p>
          <a:p>
            <a:pPr marL="342900" indent="-342900">
              <a:buAutoNum type="arabicPeriod"/>
            </a:pPr>
            <a:r>
              <a:rPr lang="en-US" dirty="0"/>
              <a:t>Customer profile of each cluster</a:t>
            </a:r>
          </a:p>
          <a:p>
            <a:pPr marL="342900" indent="-342900">
              <a:buAutoNum type="arabicPeriod"/>
            </a:pPr>
            <a:r>
              <a:rPr lang="en-US" dirty="0"/>
              <a:t>Do campaigns that have existed tend to be accepted by certain customer groups?</a:t>
            </a:r>
          </a:p>
        </p:txBody>
      </p:sp>
      <p:sp>
        <p:nvSpPr>
          <p:cNvPr id="8" name="Content Placeholder 2">
            <a:extLst>
              <a:ext uri="{FF2B5EF4-FFF2-40B4-BE49-F238E27FC236}">
                <a16:creationId xmlns:a16="http://schemas.microsoft.com/office/drawing/2014/main" id="{B2148A99-DC93-4035-8BF9-D498E83EB2BF}"/>
              </a:ext>
            </a:extLst>
          </p:cNvPr>
          <p:cNvSpPr txBox="1">
            <a:spLocks/>
          </p:cNvSpPr>
          <p:nvPr/>
        </p:nvSpPr>
        <p:spPr>
          <a:xfrm>
            <a:off x="3400234" y="4598225"/>
            <a:ext cx="8696516" cy="67106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36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dirty="0"/>
              <a:t>Build a customer segmentation model to determine the profile of each cluster</a:t>
            </a:r>
          </a:p>
          <a:p>
            <a:pPr marL="342900" indent="-342900">
              <a:buAutoNum type="arabicPeriod"/>
            </a:pPr>
            <a:r>
              <a:rPr lang="en-US" dirty="0"/>
              <a:t>Give recommendations for loyalty programs from the customer profile</a:t>
            </a:r>
          </a:p>
          <a:p>
            <a:pPr marL="342900" indent="-342900">
              <a:buAutoNum type="arabicPeriod"/>
            </a:pPr>
            <a:endParaRPr lang="en-US" dirty="0"/>
          </a:p>
        </p:txBody>
      </p:sp>
      <p:sp>
        <p:nvSpPr>
          <p:cNvPr id="9" name="Title 1">
            <a:extLst>
              <a:ext uri="{FF2B5EF4-FFF2-40B4-BE49-F238E27FC236}">
                <a16:creationId xmlns:a16="http://schemas.microsoft.com/office/drawing/2014/main" id="{7AAE1D9A-B30E-4808-9CF9-3D9EBD551983}"/>
              </a:ext>
            </a:extLst>
          </p:cNvPr>
          <p:cNvSpPr txBox="1">
            <a:spLocks/>
          </p:cNvSpPr>
          <p:nvPr/>
        </p:nvSpPr>
        <p:spPr>
          <a:xfrm>
            <a:off x="3400231" y="5452680"/>
            <a:ext cx="4200715" cy="424815"/>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1600" dirty="0"/>
              <a:t>SOLVING</a:t>
            </a:r>
          </a:p>
        </p:txBody>
      </p:sp>
      <p:sp>
        <p:nvSpPr>
          <p:cNvPr id="10" name="Content Placeholder 2">
            <a:extLst>
              <a:ext uri="{FF2B5EF4-FFF2-40B4-BE49-F238E27FC236}">
                <a16:creationId xmlns:a16="http://schemas.microsoft.com/office/drawing/2014/main" id="{8B62F6CE-42DD-4FBC-9440-421678E84316}"/>
              </a:ext>
            </a:extLst>
          </p:cNvPr>
          <p:cNvSpPr txBox="1">
            <a:spLocks/>
          </p:cNvSpPr>
          <p:nvPr/>
        </p:nvSpPr>
        <p:spPr>
          <a:xfrm>
            <a:off x="3400234" y="5812280"/>
            <a:ext cx="8696516" cy="67106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36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dirty="0"/>
              <a:t>There are four groups / clusters formed from the K-Means model based on the number of children owned, income, spending for each type of product, recency, and frequency of purchase.</a:t>
            </a:r>
          </a:p>
          <a:p>
            <a:pPr marL="342900" indent="-342900">
              <a:buAutoNum type="arabicPeriod"/>
            </a:pPr>
            <a:endParaRPr lang="en-US" dirty="0"/>
          </a:p>
        </p:txBody>
      </p:sp>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6302CB-C4BF-4F56-B0CE-CFB2D55DFBC6}"/>
              </a:ext>
            </a:extLst>
          </p:cNvPr>
          <p:cNvSpPr>
            <a:spLocks noGrp="1"/>
          </p:cNvSpPr>
          <p:nvPr>
            <p:ph sz="half" idx="1"/>
          </p:nvPr>
        </p:nvSpPr>
        <p:spPr>
          <a:xfrm>
            <a:off x="259081" y="731520"/>
            <a:ext cx="10176129" cy="246016"/>
          </a:xfrm>
        </p:spPr>
        <p:txBody>
          <a:bodyPr/>
          <a:lstStyle/>
          <a:p>
            <a:r>
              <a:rPr lang="en-US" dirty="0"/>
              <a:t>Link Source:  </a:t>
            </a:r>
            <a:r>
              <a:rPr lang="en-US" dirty="0">
                <a:solidFill>
                  <a:srgbClr val="FF0000"/>
                </a:solidFill>
                <a:hlinkClick r:id="rId2">
                  <a:extLst>
                    <a:ext uri="{A12FA001-AC4F-418D-AE19-62706E023703}">
                      <ahyp:hlinkClr xmlns:ahyp="http://schemas.microsoft.com/office/drawing/2018/hyperlinkcolor" val="tx"/>
                    </a:ext>
                  </a:extLst>
                </a:hlinkClick>
              </a:rPr>
              <a:t>https://www.kaggle.com/datasets/jackdaoud/marketing-data</a:t>
            </a:r>
            <a:endParaRPr lang="en-US" dirty="0">
              <a:solidFill>
                <a:srgbClr val="FF0000"/>
              </a:solidFill>
            </a:endParaRPr>
          </a:p>
        </p:txBody>
      </p:sp>
      <p:sp>
        <p:nvSpPr>
          <p:cNvPr id="5" name="Slide Number Placeholder 4">
            <a:extLst>
              <a:ext uri="{FF2B5EF4-FFF2-40B4-BE49-F238E27FC236}">
                <a16:creationId xmlns:a16="http://schemas.microsoft.com/office/drawing/2014/main" id="{BFEA09ED-5ECA-4995-ACE5-AFC4A189A931}"/>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6" name="Content Placeholder 2">
            <a:extLst>
              <a:ext uri="{FF2B5EF4-FFF2-40B4-BE49-F238E27FC236}">
                <a16:creationId xmlns:a16="http://schemas.microsoft.com/office/drawing/2014/main" id="{73AFA3F2-8165-49FE-808D-D9CDAD2B6F34}"/>
              </a:ext>
            </a:extLst>
          </p:cNvPr>
          <p:cNvSpPr txBox="1">
            <a:spLocks/>
          </p:cNvSpPr>
          <p:nvPr/>
        </p:nvSpPr>
        <p:spPr>
          <a:xfrm>
            <a:off x="3913178" y="0"/>
            <a:ext cx="6522032" cy="46004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Data Source Explanation</a:t>
            </a:r>
            <a:endParaRPr lang="en-US" sz="2000" dirty="0"/>
          </a:p>
        </p:txBody>
      </p:sp>
      <p:sp>
        <p:nvSpPr>
          <p:cNvPr id="9" name="Content Placeholder 2">
            <a:extLst>
              <a:ext uri="{FF2B5EF4-FFF2-40B4-BE49-F238E27FC236}">
                <a16:creationId xmlns:a16="http://schemas.microsoft.com/office/drawing/2014/main" id="{64A3935F-DCAE-4C69-9544-7423CBB71311}"/>
              </a:ext>
            </a:extLst>
          </p:cNvPr>
          <p:cNvSpPr txBox="1">
            <a:spLocks/>
          </p:cNvSpPr>
          <p:nvPr/>
        </p:nvSpPr>
        <p:spPr>
          <a:xfrm>
            <a:off x="6718852" y="1918837"/>
            <a:ext cx="5473148" cy="302032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err="1"/>
              <a:t>NumWebVisitsMonth</a:t>
            </a:r>
            <a:r>
              <a:rPr lang="en-US" sz="1400" dirty="0"/>
              <a:t> : number of visits to company's web site in the last month</a:t>
            </a:r>
          </a:p>
          <a:p>
            <a:r>
              <a:rPr lang="en-US" sz="1400" dirty="0"/>
              <a:t>AcceptedCmp3 : if costumer accepted the offer in the 3rd campaign, 0 otherwise</a:t>
            </a:r>
          </a:p>
          <a:p>
            <a:r>
              <a:rPr lang="en-US" sz="1400" dirty="0"/>
              <a:t>AcceptedCmp4 : 1 if costumer accepted the offer in the 4th campaign, 0 otherwise</a:t>
            </a:r>
          </a:p>
          <a:p>
            <a:r>
              <a:rPr lang="en-US" sz="1400" dirty="0"/>
              <a:t>AcceptedCmp5 : 1 if costumer accepted the offer in the 5th campaign, 0 otherwise</a:t>
            </a:r>
          </a:p>
          <a:p>
            <a:r>
              <a:rPr lang="en-US" sz="1400" dirty="0"/>
              <a:t>AcceptedCmp1 : 1 if costumer accepted the offer in the 1st campaign, 0 otherwise</a:t>
            </a:r>
          </a:p>
          <a:p>
            <a:r>
              <a:rPr lang="en-US" sz="1400" dirty="0"/>
              <a:t>AcceptedCmp2 : 1 if costumer accepted the offer in the 2nd campaign, 0 otherwise</a:t>
            </a:r>
          </a:p>
          <a:p>
            <a:r>
              <a:rPr lang="en-US" sz="1400" dirty="0"/>
              <a:t>Complain : 1 if costumer complained in the last 2 years</a:t>
            </a:r>
          </a:p>
          <a:p>
            <a:r>
              <a:rPr lang="en-US" sz="1400" dirty="0"/>
              <a:t>Response (target) : 1 if costumer accepted the offer in the last campaign, 0 otherwise</a:t>
            </a:r>
          </a:p>
          <a:p>
            <a:r>
              <a:rPr lang="en-US" sz="1400" dirty="0"/>
              <a:t>Marital : customer's marital status</a:t>
            </a:r>
          </a:p>
          <a:p>
            <a:r>
              <a:rPr lang="en-US" sz="1400" dirty="0"/>
              <a:t>Education : customer's level of education</a:t>
            </a:r>
          </a:p>
          <a:p>
            <a:r>
              <a:rPr lang="en-US" sz="1400" dirty="0" err="1"/>
              <a:t>DtCustomer</a:t>
            </a:r>
            <a:r>
              <a:rPr lang="en-US" sz="1400" dirty="0"/>
              <a:t> : date of customer's enrollment with the company</a:t>
            </a:r>
          </a:p>
        </p:txBody>
      </p:sp>
      <p:sp>
        <p:nvSpPr>
          <p:cNvPr id="10" name="Content Placeholder 2">
            <a:extLst>
              <a:ext uri="{FF2B5EF4-FFF2-40B4-BE49-F238E27FC236}">
                <a16:creationId xmlns:a16="http://schemas.microsoft.com/office/drawing/2014/main" id="{3A738C5C-B302-499B-9B2C-44621ACA2E1E}"/>
              </a:ext>
            </a:extLst>
          </p:cNvPr>
          <p:cNvSpPr txBox="1">
            <a:spLocks/>
          </p:cNvSpPr>
          <p:nvPr/>
        </p:nvSpPr>
        <p:spPr>
          <a:xfrm>
            <a:off x="259081" y="1818801"/>
            <a:ext cx="5614945" cy="4446828"/>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Column Details:</a:t>
            </a:r>
          </a:p>
          <a:p>
            <a:r>
              <a:rPr lang="en-US" sz="1400" dirty="0"/>
              <a:t>Income : customer's yearly household income</a:t>
            </a:r>
          </a:p>
          <a:p>
            <a:r>
              <a:rPr lang="en-US" sz="1400" dirty="0" err="1"/>
              <a:t>Kidhome</a:t>
            </a:r>
            <a:r>
              <a:rPr lang="en-US" sz="1400" dirty="0"/>
              <a:t> : number of small children in customer's household</a:t>
            </a:r>
          </a:p>
          <a:p>
            <a:r>
              <a:rPr lang="en-US" sz="1400" dirty="0" err="1"/>
              <a:t>Teenhome</a:t>
            </a:r>
            <a:r>
              <a:rPr lang="en-US" sz="1400" dirty="0"/>
              <a:t> : number of teenagers in customer's household</a:t>
            </a:r>
          </a:p>
          <a:p>
            <a:r>
              <a:rPr lang="en-US" sz="1400" dirty="0"/>
              <a:t>Recency : number of days since the last purchase</a:t>
            </a:r>
          </a:p>
          <a:p>
            <a:r>
              <a:rPr lang="en-US" sz="1400" dirty="0" err="1"/>
              <a:t>MntWines</a:t>
            </a:r>
            <a:r>
              <a:rPr lang="en-US" sz="1400" dirty="0"/>
              <a:t> : amount spent on wines in the last 2 years</a:t>
            </a:r>
          </a:p>
          <a:p>
            <a:r>
              <a:rPr lang="en-US" sz="1400" dirty="0" err="1"/>
              <a:t>MntFruits</a:t>
            </a:r>
            <a:r>
              <a:rPr lang="en-US" sz="1400" dirty="0"/>
              <a:t> : amount spent on fruits in the last 2 years</a:t>
            </a:r>
          </a:p>
          <a:p>
            <a:r>
              <a:rPr lang="en-US" sz="1400" dirty="0" err="1"/>
              <a:t>MntMeatProducts</a:t>
            </a:r>
            <a:r>
              <a:rPr lang="en-US" sz="1400" dirty="0"/>
              <a:t> : amount spent on meat products in the last 2 years</a:t>
            </a:r>
          </a:p>
          <a:p>
            <a:r>
              <a:rPr lang="en-US" sz="1400" dirty="0" err="1"/>
              <a:t>MntFishProducts</a:t>
            </a:r>
            <a:r>
              <a:rPr lang="en-US" sz="1400" dirty="0"/>
              <a:t> : amount spent on fish products in the last 2 years</a:t>
            </a:r>
          </a:p>
          <a:p>
            <a:r>
              <a:rPr lang="en-US" sz="1400" dirty="0" err="1"/>
              <a:t>MntSweetProducts</a:t>
            </a:r>
            <a:r>
              <a:rPr lang="en-US" sz="1400" dirty="0"/>
              <a:t> : amount spent on sweet products in the last 2 years</a:t>
            </a:r>
          </a:p>
          <a:p>
            <a:r>
              <a:rPr lang="en-US" sz="1400" dirty="0" err="1"/>
              <a:t>MntGoldProds</a:t>
            </a:r>
            <a:r>
              <a:rPr lang="en-US" sz="1400" dirty="0"/>
              <a:t> : amount spent on gold products in the last 2 years</a:t>
            </a:r>
          </a:p>
          <a:p>
            <a:r>
              <a:rPr lang="en-US" sz="1400" dirty="0" err="1"/>
              <a:t>NumDealsPurchases</a:t>
            </a:r>
            <a:r>
              <a:rPr lang="en-US" sz="1400" dirty="0"/>
              <a:t> : number of purchases made with discount</a:t>
            </a:r>
          </a:p>
          <a:p>
            <a:r>
              <a:rPr lang="en-US" sz="1400" dirty="0" err="1"/>
              <a:t>NumWebPurchases</a:t>
            </a:r>
            <a:r>
              <a:rPr lang="en-US" sz="1400" dirty="0"/>
              <a:t> : number of purchases made through company's web site</a:t>
            </a:r>
          </a:p>
          <a:p>
            <a:r>
              <a:rPr lang="en-US" sz="1400" dirty="0" err="1"/>
              <a:t>NumCatalogPurchases</a:t>
            </a:r>
            <a:r>
              <a:rPr lang="en-US" sz="1400" dirty="0"/>
              <a:t> : number of purchases made using catalogue</a:t>
            </a:r>
          </a:p>
          <a:p>
            <a:r>
              <a:rPr lang="en-US" sz="1400" dirty="0" err="1"/>
              <a:t>NumStorePurchases</a:t>
            </a:r>
            <a:r>
              <a:rPr lang="en-US" sz="1400" dirty="0"/>
              <a:t> : number of purchases made directly in stores</a:t>
            </a:r>
          </a:p>
        </p:txBody>
      </p:sp>
    </p:spTree>
    <p:extLst>
      <p:ext uri="{BB962C8B-B14F-4D97-AF65-F5344CB8AC3E}">
        <p14:creationId xmlns:p14="http://schemas.microsoft.com/office/powerpoint/2010/main" val="16604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6A756FC-98F7-42A6-B0E3-D3760008B35E}"/>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8" name="Picture 7" descr="A picture containing text&#10;&#10;Description automatically generated">
            <a:extLst>
              <a:ext uri="{FF2B5EF4-FFF2-40B4-BE49-F238E27FC236}">
                <a16:creationId xmlns:a16="http://schemas.microsoft.com/office/drawing/2014/main" id="{0F3FDC48-C552-4615-AE88-FBB5EEF2D67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652385" y="2422398"/>
            <a:ext cx="3493771" cy="3493771"/>
          </a:xfrm>
          <a:prstGeom prst="ellipse">
            <a:avLst/>
          </a:prstGeom>
          <a:ln>
            <a:noFill/>
          </a:ln>
          <a:effectLst>
            <a:softEdge rad="112500"/>
          </a:effectLst>
        </p:spPr>
      </p:pic>
      <p:pic>
        <p:nvPicPr>
          <p:cNvPr id="15" name="Picture 14">
            <a:extLst>
              <a:ext uri="{FF2B5EF4-FFF2-40B4-BE49-F238E27FC236}">
                <a16:creationId xmlns:a16="http://schemas.microsoft.com/office/drawing/2014/main" id="{3D2E927C-4E5E-4B94-AABC-82EEAABEDC4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527611" y="135377"/>
            <a:ext cx="3895725" cy="2910336"/>
          </a:xfrm>
          <a:prstGeom prst="ellipse">
            <a:avLst/>
          </a:prstGeom>
          <a:ln>
            <a:noFill/>
          </a:ln>
          <a:effectLst>
            <a:softEdge rad="112500"/>
          </a:effectLst>
        </p:spPr>
      </p:pic>
      <p:sp>
        <p:nvSpPr>
          <p:cNvPr id="16" name="Content Placeholder 2">
            <a:extLst>
              <a:ext uri="{FF2B5EF4-FFF2-40B4-BE49-F238E27FC236}">
                <a16:creationId xmlns:a16="http://schemas.microsoft.com/office/drawing/2014/main" id="{14E6F7D7-2B91-462F-92FD-6E7B4AC93CC6}"/>
              </a:ext>
            </a:extLst>
          </p:cNvPr>
          <p:cNvSpPr txBox="1">
            <a:spLocks/>
          </p:cNvSpPr>
          <p:nvPr/>
        </p:nvSpPr>
        <p:spPr>
          <a:xfrm>
            <a:off x="4099486" y="684847"/>
            <a:ext cx="6522032" cy="1545907"/>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3200" b="1" dirty="0"/>
              <a:t>Total Customer </a:t>
            </a:r>
            <a:r>
              <a:rPr lang="en-US" sz="2000" dirty="0"/>
              <a:t>who have children (kid or teen) is </a:t>
            </a:r>
            <a:r>
              <a:rPr lang="en-US" sz="3600" b="1" dirty="0"/>
              <a:t>2.5 x more than</a:t>
            </a:r>
            <a:r>
              <a:rPr lang="en-US" sz="2000" dirty="0"/>
              <a:t> customers who do not have children.</a:t>
            </a:r>
          </a:p>
        </p:txBody>
      </p:sp>
      <p:sp>
        <p:nvSpPr>
          <p:cNvPr id="17" name="Content Placeholder 2">
            <a:extLst>
              <a:ext uri="{FF2B5EF4-FFF2-40B4-BE49-F238E27FC236}">
                <a16:creationId xmlns:a16="http://schemas.microsoft.com/office/drawing/2014/main" id="{B82520DC-292C-4DF1-90D1-01835D19E552}"/>
              </a:ext>
            </a:extLst>
          </p:cNvPr>
          <p:cNvSpPr txBox="1">
            <a:spLocks/>
          </p:cNvSpPr>
          <p:nvPr/>
        </p:nvSpPr>
        <p:spPr>
          <a:xfrm>
            <a:off x="1009138" y="3740956"/>
            <a:ext cx="6391788" cy="1772582"/>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Even though the number of customers is less, that </a:t>
            </a:r>
            <a:r>
              <a:rPr lang="en-US" sz="2800" b="1" dirty="0"/>
              <a:t>mean spending value</a:t>
            </a:r>
            <a:r>
              <a:rPr lang="en-US" sz="2000" b="1" dirty="0"/>
              <a:t> </a:t>
            </a:r>
            <a:r>
              <a:rPr lang="en-US" sz="2000" dirty="0"/>
              <a:t>of customers who do not have children is </a:t>
            </a:r>
            <a:r>
              <a:rPr lang="en-US" sz="3200" b="1" dirty="0"/>
              <a:t>$1,105</a:t>
            </a:r>
            <a:r>
              <a:rPr lang="en-US" sz="2000" dirty="0"/>
              <a:t>/customer or </a:t>
            </a:r>
            <a:r>
              <a:rPr lang="en-US" sz="3600" b="1" dirty="0"/>
              <a:t>2.7 x more than </a:t>
            </a:r>
            <a:r>
              <a:rPr lang="en-US" sz="2000" dirty="0"/>
              <a:t>those who have.</a:t>
            </a:r>
            <a:endParaRPr lang="en-US" sz="3200" b="1" dirty="0"/>
          </a:p>
        </p:txBody>
      </p:sp>
    </p:spTree>
    <p:extLst>
      <p:ext uri="{BB962C8B-B14F-4D97-AF65-F5344CB8AC3E}">
        <p14:creationId xmlns:p14="http://schemas.microsoft.com/office/powerpoint/2010/main" val="35359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6F145F-2BD5-4CCF-A532-DCFF6314BCA5}"/>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6" name="Content Placeholder 5" descr="Graphical user interface, website&#10;&#10;Description automatically generated">
            <a:extLst>
              <a:ext uri="{FF2B5EF4-FFF2-40B4-BE49-F238E27FC236}">
                <a16:creationId xmlns:a16="http://schemas.microsoft.com/office/drawing/2014/main" id="{CD85B8B4-88BC-4BCD-B297-692102F0DE2F}"/>
              </a:ext>
            </a:extLst>
          </p:cNvPr>
          <p:cNvPicPr>
            <a:picLocks noGrp="1" noChangeAspect="1"/>
          </p:cNvPicPr>
          <p:nvPr>
            <p:ph sz="half" idx="1"/>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8305" t="8808" r="53783" b="32975"/>
          <a:stretch/>
        </p:blipFill>
        <p:spPr>
          <a:xfrm>
            <a:off x="50626" y="504825"/>
            <a:ext cx="2651759" cy="2444308"/>
          </a:xfrm>
          <a:prstGeom prst="rect">
            <a:avLst/>
          </a:prstGeom>
        </p:spPr>
      </p:pic>
      <p:pic>
        <p:nvPicPr>
          <p:cNvPr id="7" name="Content Placeholder 5" descr="Graphical user interface, website&#10;&#10;Description automatically generated">
            <a:extLst>
              <a:ext uri="{FF2B5EF4-FFF2-40B4-BE49-F238E27FC236}">
                <a16:creationId xmlns:a16="http://schemas.microsoft.com/office/drawing/2014/main" id="{5FA7F6FD-7EBA-41D8-BCB8-8C9C4B840CB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50344" t="15038" r="1816"/>
          <a:stretch/>
        </p:blipFill>
        <p:spPr>
          <a:xfrm>
            <a:off x="9302877" y="2027136"/>
            <a:ext cx="2630043" cy="2803725"/>
          </a:xfrm>
          <a:prstGeom prst="rect">
            <a:avLst/>
          </a:prstGeom>
        </p:spPr>
      </p:pic>
      <p:pic>
        <p:nvPicPr>
          <p:cNvPr id="1026" name="Picture 2" descr="Fruit and vegetable brochure template image_picture free download  400643396_lovepik.com">
            <a:extLst>
              <a:ext uri="{FF2B5EF4-FFF2-40B4-BE49-F238E27FC236}">
                <a16:creationId xmlns:a16="http://schemas.microsoft.com/office/drawing/2014/main" id="{3EE29A09-1997-4F27-BBC8-F503368D420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t="61389" r="1679" b="6667"/>
          <a:stretch/>
        </p:blipFill>
        <p:spPr bwMode="auto">
          <a:xfrm>
            <a:off x="977" y="4203224"/>
            <a:ext cx="3822738" cy="16683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AAC248E7-49FD-4749-B95E-C5E9C3C1B37A}"/>
              </a:ext>
            </a:extLst>
          </p:cNvPr>
          <p:cNvSpPr txBox="1">
            <a:spLocks/>
          </p:cNvSpPr>
          <p:nvPr/>
        </p:nvSpPr>
        <p:spPr>
          <a:xfrm>
            <a:off x="-4619" y="238755"/>
            <a:ext cx="1673543" cy="43688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STORE</a:t>
            </a:r>
          </a:p>
        </p:txBody>
      </p:sp>
      <p:sp>
        <p:nvSpPr>
          <p:cNvPr id="11" name="Content Placeholder 2">
            <a:extLst>
              <a:ext uri="{FF2B5EF4-FFF2-40B4-BE49-F238E27FC236}">
                <a16:creationId xmlns:a16="http://schemas.microsoft.com/office/drawing/2014/main" id="{52050A12-0062-47D2-8474-488A2A7F1361}"/>
              </a:ext>
            </a:extLst>
          </p:cNvPr>
          <p:cNvSpPr txBox="1">
            <a:spLocks/>
          </p:cNvSpPr>
          <p:nvPr/>
        </p:nvSpPr>
        <p:spPr>
          <a:xfrm>
            <a:off x="161926" y="3884501"/>
            <a:ext cx="1980915" cy="43688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CATALOG</a:t>
            </a:r>
          </a:p>
        </p:txBody>
      </p:sp>
      <p:sp>
        <p:nvSpPr>
          <p:cNvPr id="12" name="Content Placeholder 2">
            <a:extLst>
              <a:ext uri="{FF2B5EF4-FFF2-40B4-BE49-F238E27FC236}">
                <a16:creationId xmlns:a16="http://schemas.microsoft.com/office/drawing/2014/main" id="{BAE00566-0ECF-4D32-A7C6-B80B1493DB4F}"/>
              </a:ext>
            </a:extLst>
          </p:cNvPr>
          <p:cNvSpPr txBox="1">
            <a:spLocks/>
          </p:cNvSpPr>
          <p:nvPr/>
        </p:nvSpPr>
        <p:spPr>
          <a:xfrm>
            <a:off x="10211085" y="1686537"/>
            <a:ext cx="1980915" cy="43688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WEBSITE</a:t>
            </a:r>
          </a:p>
        </p:txBody>
      </p:sp>
      <p:sp>
        <p:nvSpPr>
          <p:cNvPr id="13" name="Content Placeholder 2">
            <a:extLst>
              <a:ext uri="{FF2B5EF4-FFF2-40B4-BE49-F238E27FC236}">
                <a16:creationId xmlns:a16="http://schemas.microsoft.com/office/drawing/2014/main" id="{0E679CCB-F003-4CE7-BD2D-5793C27506D3}"/>
              </a:ext>
            </a:extLst>
          </p:cNvPr>
          <p:cNvSpPr txBox="1">
            <a:spLocks/>
          </p:cNvSpPr>
          <p:nvPr/>
        </p:nvSpPr>
        <p:spPr>
          <a:xfrm>
            <a:off x="2702385" y="1364853"/>
            <a:ext cx="4544569" cy="96983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No Kid or Teen  :  7 - 8 times</a:t>
            </a:r>
          </a:p>
          <a:p>
            <a:pPr marL="342900" indent="-342900"/>
            <a:r>
              <a:rPr lang="en-US" sz="2000" dirty="0"/>
              <a:t>With Kid or Teen : 5 - 6 times</a:t>
            </a:r>
          </a:p>
        </p:txBody>
      </p:sp>
      <p:sp>
        <p:nvSpPr>
          <p:cNvPr id="14" name="Content Placeholder 2">
            <a:extLst>
              <a:ext uri="{FF2B5EF4-FFF2-40B4-BE49-F238E27FC236}">
                <a16:creationId xmlns:a16="http://schemas.microsoft.com/office/drawing/2014/main" id="{12602E84-6E34-4C06-A92D-781700B47AAC}"/>
              </a:ext>
            </a:extLst>
          </p:cNvPr>
          <p:cNvSpPr txBox="1">
            <a:spLocks/>
          </p:cNvSpPr>
          <p:nvPr/>
        </p:nvSpPr>
        <p:spPr>
          <a:xfrm>
            <a:off x="5666516" y="2992226"/>
            <a:ext cx="4544569" cy="96983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No Kid or Teen  : 4 - 5 times</a:t>
            </a:r>
          </a:p>
          <a:p>
            <a:pPr marL="342900" indent="-342900"/>
            <a:r>
              <a:rPr lang="en-US" sz="2000" dirty="0"/>
              <a:t>With Kid or Teen : 3 – 4 times</a:t>
            </a:r>
          </a:p>
        </p:txBody>
      </p:sp>
      <p:sp>
        <p:nvSpPr>
          <p:cNvPr id="15" name="Content Placeholder 2">
            <a:extLst>
              <a:ext uri="{FF2B5EF4-FFF2-40B4-BE49-F238E27FC236}">
                <a16:creationId xmlns:a16="http://schemas.microsoft.com/office/drawing/2014/main" id="{44E10FEE-5A88-44CF-843E-500F49DD874F}"/>
              </a:ext>
            </a:extLst>
          </p:cNvPr>
          <p:cNvSpPr txBox="1">
            <a:spLocks/>
          </p:cNvSpPr>
          <p:nvPr/>
        </p:nvSpPr>
        <p:spPr>
          <a:xfrm>
            <a:off x="3782733" y="4743688"/>
            <a:ext cx="4544569" cy="96983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No Kid or Teen  :  4 - 5 times</a:t>
            </a:r>
          </a:p>
          <a:p>
            <a:pPr marL="342900" indent="-342900"/>
            <a:r>
              <a:rPr lang="en-US" sz="2000" dirty="0"/>
              <a:t>With Kid or Teen : 1 - 2 times</a:t>
            </a:r>
          </a:p>
        </p:txBody>
      </p:sp>
      <p:sp>
        <p:nvSpPr>
          <p:cNvPr id="17" name="Content Placeholder 2">
            <a:extLst>
              <a:ext uri="{FF2B5EF4-FFF2-40B4-BE49-F238E27FC236}">
                <a16:creationId xmlns:a16="http://schemas.microsoft.com/office/drawing/2014/main" id="{210F43D2-6E7A-4199-87A5-5CCC0F1C7550}"/>
              </a:ext>
            </a:extLst>
          </p:cNvPr>
          <p:cNvSpPr txBox="1">
            <a:spLocks/>
          </p:cNvSpPr>
          <p:nvPr/>
        </p:nvSpPr>
        <p:spPr>
          <a:xfrm>
            <a:off x="4448175" y="5915882"/>
            <a:ext cx="7986140" cy="96983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a:t>
            </a:r>
            <a:r>
              <a:rPr lang="en-US" sz="1600" dirty="0"/>
              <a:t>Customers who have children or not on average, shop more often by coming directly to the store, compared to shopping through catalogs or websites</a:t>
            </a:r>
            <a:r>
              <a:rPr lang="en-US" sz="2800" dirty="0"/>
              <a:t>” </a:t>
            </a:r>
          </a:p>
        </p:txBody>
      </p:sp>
      <p:sp>
        <p:nvSpPr>
          <p:cNvPr id="18" name="Content Placeholder 2">
            <a:extLst>
              <a:ext uri="{FF2B5EF4-FFF2-40B4-BE49-F238E27FC236}">
                <a16:creationId xmlns:a16="http://schemas.microsoft.com/office/drawing/2014/main" id="{4E28D1A4-44D8-4737-9346-7F18820B8838}"/>
              </a:ext>
            </a:extLst>
          </p:cNvPr>
          <p:cNvSpPr txBox="1">
            <a:spLocks/>
          </p:cNvSpPr>
          <p:nvPr/>
        </p:nvSpPr>
        <p:spPr>
          <a:xfrm>
            <a:off x="3823715" y="-29464"/>
            <a:ext cx="6522032" cy="46004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Average Purchase Frequency </a:t>
            </a:r>
            <a:endParaRPr lang="en-US" sz="2000" dirty="0"/>
          </a:p>
        </p:txBody>
      </p:sp>
    </p:spTree>
    <p:extLst>
      <p:ext uri="{BB962C8B-B14F-4D97-AF65-F5344CB8AC3E}">
        <p14:creationId xmlns:p14="http://schemas.microsoft.com/office/powerpoint/2010/main" val="78896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0E212D-B96C-488C-9A9D-5E74E06563D5}"/>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15" name="Content Placeholder 2">
            <a:extLst>
              <a:ext uri="{FF2B5EF4-FFF2-40B4-BE49-F238E27FC236}">
                <a16:creationId xmlns:a16="http://schemas.microsoft.com/office/drawing/2014/main" id="{4117A413-8837-4A9B-ADA5-698370CFD7B6}"/>
              </a:ext>
            </a:extLst>
          </p:cNvPr>
          <p:cNvSpPr txBox="1">
            <a:spLocks/>
          </p:cNvSpPr>
          <p:nvPr/>
        </p:nvSpPr>
        <p:spPr>
          <a:xfrm>
            <a:off x="2728339" y="0"/>
            <a:ext cx="7110985" cy="46004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Income Level To Sales Contribution </a:t>
            </a:r>
            <a:endParaRPr lang="en-US" sz="2000" dirty="0"/>
          </a:p>
        </p:txBody>
      </p:sp>
      <p:sp>
        <p:nvSpPr>
          <p:cNvPr id="16" name="Content Placeholder 2">
            <a:extLst>
              <a:ext uri="{FF2B5EF4-FFF2-40B4-BE49-F238E27FC236}">
                <a16:creationId xmlns:a16="http://schemas.microsoft.com/office/drawing/2014/main" id="{B2F3D269-5B12-4519-B643-8D5F51CBF55E}"/>
              </a:ext>
            </a:extLst>
          </p:cNvPr>
          <p:cNvSpPr txBox="1">
            <a:spLocks/>
          </p:cNvSpPr>
          <p:nvPr/>
        </p:nvSpPr>
        <p:spPr>
          <a:xfrm>
            <a:off x="347943" y="5114064"/>
            <a:ext cx="7796216" cy="96983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Customers with level 1 (income 25,000 - 50,000) are 3% more than customers with level 2.</a:t>
            </a:r>
          </a:p>
        </p:txBody>
      </p:sp>
      <p:sp>
        <p:nvSpPr>
          <p:cNvPr id="17" name="Content Placeholder 2">
            <a:extLst>
              <a:ext uri="{FF2B5EF4-FFF2-40B4-BE49-F238E27FC236}">
                <a16:creationId xmlns:a16="http://schemas.microsoft.com/office/drawing/2014/main" id="{45CF737A-A94D-4BCD-9325-A70D26D6EDC4}"/>
              </a:ext>
            </a:extLst>
          </p:cNvPr>
          <p:cNvSpPr txBox="1">
            <a:spLocks/>
          </p:cNvSpPr>
          <p:nvPr/>
        </p:nvSpPr>
        <p:spPr>
          <a:xfrm>
            <a:off x="6205534" y="1097652"/>
            <a:ext cx="5691191" cy="96983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But interestingly, 87% of sales contribution came from level 2 &amp; level 3</a:t>
            </a:r>
          </a:p>
        </p:txBody>
      </p:sp>
      <p:pic>
        <p:nvPicPr>
          <p:cNvPr id="18" name="Picture 17">
            <a:extLst>
              <a:ext uri="{FF2B5EF4-FFF2-40B4-BE49-F238E27FC236}">
                <a16:creationId xmlns:a16="http://schemas.microsoft.com/office/drawing/2014/main" id="{983A0963-EEA8-479D-A578-CBE0E706E8F6}"/>
              </a:ext>
            </a:extLst>
          </p:cNvPr>
          <p:cNvPicPr>
            <a:picLocks noChangeAspect="1"/>
          </p:cNvPicPr>
          <p:nvPr/>
        </p:nvPicPr>
        <p:blipFill>
          <a:blip r:embed="rId2"/>
          <a:stretch>
            <a:fillRect/>
          </a:stretch>
        </p:blipFill>
        <p:spPr>
          <a:xfrm>
            <a:off x="6724648" y="2095499"/>
            <a:ext cx="4914902" cy="2457451"/>
          </a:xfrm>
          <a:prstGeom prst="rect">
            <a:avLst/>
          </a:prstGeom>
        </p:spPr>
      </p:pic>
      <p:grpSp>
        <p:nvGrpSpPr>
          <p:cNvPr id="24" name="Group 23">
            <a:extLst>
              <a:ext uri="{FF2B5EF4-FFF2-40B4-BE49-F238E27FC236}">
                <a16:creationId xmlns:a16="http://schemas.microsoft.com/office/drawing/2014/main" id="{DFA068B1-6035-4CAC-8CD1-9C7C1B57B6EC}"/>
              </a:ext>
            </a:extLst>
          </p:cNvPr>
          <p:cNvGrpSpPr/>
          <p:nvPr/>
        </p:nvGrpSpPr>
        <p:grpSpPr>
          <a:xfrm>
            <a:off x="395292" y="1095748"/>
            <a:ext cx="5591175" cy="3859960"/>
            <a:chOff x="280984" y="710090"/>
            <a:chExt cx="5362575" cy="3704269"/>
          </a:xfrm>
        </p:grpSpPr>
        <p:grpSp>
          <p:nvGrpSpPr>
            <p:cNvPr id="6" name="Group 5">
              <a:extLst>
                <a:ext uri="{FF2B5EF4-FFF2-40B4-BE49-F238E27FC236}">
                  <a16:creationId xmlns:a16="http://schemas.microsoft.com/office/drawing/2014/main" id="{91F9DC27-4070-4572-86C0-CFA0E52C9E3D}"/>
                </a:ext>
              </a:extLst>
            </p:cNvPr>
            <p:cNvGrpSpPr/>
            <p:nvPr/>
          </p:nvGrpSpPr>
          <p:grpSpPr>
            <a:xfrm>
              <a:off x="280984" y="710090"/>
              <a:ext cx="5362575" cy="3704269"/>
              <a:chOff x="280984" y="710090"/>
              <a:chExt cx="5362575" cy="3704269"/>
            </a:xfrm>
          </p:grpSpPr>
          <p:grpSp>
            <p:nvGrpSpPr>
              <p:cNvPr id="7" name="Group 6">
                <a:extLst>
                  <a:ext uri="{FF2B5EF4-FFF2-40B4-BE49-F238E27FC236}">
                    <a16:creationId xmlns:a16="http://schemas.microsoft.com/office/drawing/2014/main" id="{C6A5B15C-4FE0-48F6-91BF-AAA2D716E002}"/>
                  </a:ext>
                </a:extLst>
              </p:cNvPr>
              <p:cNvGrpSpPr/>
              <p:nvPr/>
            </p:nvGrpSpPr>
            <p:grpSpPr>
              <a:xfrm>
                <a:off x="280984" y="710090"/>
                <a:ext cx="5362575" cy="3704269"/>
                <a:chOff x="523874" y="957740"/>
                <a:chExt cx="5362575" cy="3704269"/>
              </a:xfrm>
            </p:grpSpPr>
            <p:pic>
              <p:nvPicPr>
                <p:cNvPr id="9" name="Picture 2">
                  <a:extLst>
                    <a:ext uri="{FF2B5EF4-FFF2-40B4-BE49-F238E27FC236}">
                      <a16:creationId xmlns:a16="http://schemas.microsoft.com/office/drawing/2014/main" id="{058C2F67-4A6C-4CE0-9B4D-A41C97644CB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523874" y="957740"/>
                  <a:ext cx="5362575" cy="37042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2FD71BE-5045-4097-805A-98F7E564437A}"/>
                    </a:ext>
                  </a:extLst>
                </p:cNvPr>
                <p:cNvSpPr/>
                <p:nvPr/>
              </p:nvSpPr>
              <p:spPr>
                <a:xfrm>
                  <a:off x="1181100" y="1590674"/>
                  <a:ext cx="590550" cy="238125"/>
                </a:xfrm>
                <a:prstGeom prst="rect">
                  <a:avLst/>
                </a:prstGeom>
                <a:solidFill>
                  <a:srgbClr val="E6F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818</a:t>
                  </a:r>
                </a:p>
              </p:txBody>
            </p:sp>
            <p:sp>
              <p:nvSpPr>
                <p:cNvPr id="11" name="Rectangle 10">
                  <a:extLst>
                    <a:ext uri="{FF2B5EF4-FFF2-40B4-BE49-F238E27FC236}">
                      <a16:creationId xmlns:a16="http://schemas.microsoft.com/office/drawing/2014/main" id="{44CF1E9E-3A81-4465-BD60-E40E1A4EB1CD}"/>
                    </a:ext>
                  </a:extLst>
                </p:cNvPr>
                <p:cNvSpPr/>
                <p:nvPr/>
              </p:nvSpPr>
              <p:spPr>
                <a:xfrm>
                  <a:off x="2137788" y="1962148"/>
                  <a:ext cx="590550" cy="238125"/>
                </a:xfrm>
                <a:prstGeom prst="rect">
                  <a:avLst/>
                </a:prstGeom>
                <a:solidFill>
                  <a:srgbClr val="E6F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797</a:t>
                  </a:r>
                </a:p>
              </p:txBody>
            </p:sp>
            <p:sp>
              <p:nvSpPr>
                <p:cNvPr id="12" name="Rectangle 11">
                  <a:extLst>
                    <a:ext uri="{FF2B5EF4-FFF2-40B4-BE49-F238E27FC236}">
                      <a16:creationId xmlns:a16="http://schemas.microsoft.com/office/drawing/2014/main" id="{FE08F44B-6C99-4DBB-9E41-06AC06B57F8C}"/>
                    </a:ext>
                  </a:extLst>
                </p:cNvPr>
                <p:cNvSpPr/>
                <p:nvPr/>
              </p:nvSpPr>
              <p:spPr>
                <a:xfrm>
                  <a:off x="3138486" y="3190875"/>
                  <a:ext cx="590550" cy="238125"/>
                </a:xfrm>
                <a:prstGeom prst="rect">
                  <a:avLst/>
                </a:prstGeom>
                <a:solidFill>
                  <a:srgbClr val="E6F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346</a:t>
                  </a:r>
                </a:p>
              </p:txBody>
            </p:sp>
            <p:sp>
              <p:nvSpPr>
                <p:cNvPr id="13" name="Rectangle 12">
                  <a:extLst>
                    <a:ext uri="{FF2B5EF4-FFF2-40B4-BE49-F238E27FC236}">
                      <a16:creationId xmlns:a16="http://schemas.microsoft.com/office/drawing/2014/main" id="{2CDC7527-679A-4100-A24E-7BB5514D87F7}"/>
                    </a:ext>
                  </a:extLst>
                </p:cNvPr>
                <p:cNvSpPr/>
                <p:nvPr/>
              </p:nvSpPr>
              <p:spPr>
                <a:xfrm>
                  <a:off x="4100511" y="3581400"/>
                  <a:ext cx="590550" cy="238125"/>
                </a:xfrm>
                <a:prstGeom prst="rect">
                  <a:avLst/>
                </a:prstGeom>
                <a:solidFill>
                  <a:srgbClr val="E6F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242</a:t>
                  </a:r>
                </a:p>
              </p:txBody>
            </p:sp>
            <p:sp>
              <p:nvSpPr>
                <p:cNvPr id="14" name="Rectangle 13">
                  <a:extLst>
                    <a:ext uri="{FF2B5EF4-FFF2-40B4-BE49-F238E27FC236}">
                      <a16:creationId xmlns:a16="http://schemas.microsoft.com/office/drawing/2014/main" id="{E55518F6-3210-48B0-B0DA-82E8AA198344}"/>
                    </a:ext>
                  </a:extLst>
                </p:cNvPr>
                <p:cNvSpPr/>
                <p:nvPr/>
              </p:nvSpPr>
              <p:spPr>
                <a:xfrm>
                  <a:off x="5053009" y="3952875"/>
                  <a:ext cx="590550" cy="238125"/>
                </a:xfrm>
                <a:prstGeom prst="rect">
                  <a:avLst/>
                </a:prstGeom>
                <a:solidFill>
                  <a:srgbClr val="E6F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13</a:t>
                  </a:r>
                </a:p>
              </p:txBody>
            </p:sp>
          </p:grpSp>
          <p:sp>
            <p:nvSpPr>
              <p:cNvPr id="8" name="Rectangle: Rounded Corners 7">
                <a:extLst>
                  <a:ext uri="{FF2B5EF4-FFF2-40B4-BE49-F238E27FC236}">
                    <a16:creationId xmlns:a16="http://schemas.microsoft.com/office/drawing/2014/main" id="{2A50270F-9F54-4D69-B351-41037EC14282}"/>
                  </a:ext>
                </a:extLst>
              </p:cNvPr>
              <p:cNvSpPr/>
              <p:nvPr/>
            </p:nvSpPr>
            <p:spPr>
              <a:xfrm>
                <a:off x="1703774" y="866775"/>
                <a:ext cx="1955009" cy="3547584"/>
              </a:xfrm>
              <a:prstGeom prst="roundRect">
                <a:avLst/>
              </a:prstGeom>
              <a:noFill/>
              <a:ln w="28575">
                <a:solidFill>
                  <a:srgbClr val="202C8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91268B1-3B26-448B-9E5E-A208C225DC89}"/>
                </a:ext>
              </a:extLst>
            </p:cNvPr>
            <p:cNvSpPr/>
            <p:nvPr/>
          </p:nvSpPr>
          <p:spPr>
            <a:xfrm>
              <a:off x="1104900" y="2768917"/>
              <a:ext cx="238125" cy="348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Rectangle 19">
              <a:extLst>
                <a:ext uri="{FF2B5EF4-FFF2-40B4-BE49-F238E27FC236}">
                  <a16:creationId xmlns:a16="http://schemas.microsoft.com/office/drawing/2014/main" id="{7741A2E4-FA90-42D3-A759-2B805F7E5C2F}"/>
                </a:ext>
              </a:extLst>
            </p:cNvPr>
            <p:cNvSpPr/>
            <p:nvPr/>
          </p:nvSpPr>
          <p:spPr>
            <a:xfrm>
              <a:off x="2071110" y="3181350"/>
              <a:ext cx="238125" cy="348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1" name="Rectangle 20">
              <a:extLst>
                <a:ext uri="{FF2B5EF4-FFF2-40B4-BE49-F238E27FC236}">
                  <a16:creationId xmlns:a16="http://schemas.microsoft.com/office/drawing/2014/main" id="{C0F2755F-8E64-4AB6-91DE-F39A9A57DC11}"/>
                </a:ext>
              </a:extLst>
            </p:cNvPr>
            <p:cNvSpPr/>
            <p:nvPr/>
          </p:nvSpPr>
          <p:spPr>
            <a:xfrm>
              <a:off x="3045039" y="3397567"/>
              <a:ext cx="238125" cy="348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2" name="Rectangle 21">
              <a:extLst>
                <a:ext uri="{FF2B5EF4-FFF2-40B4-BE49-F238E27FC236}">
                  <a16:creationId xmlns:a16="http://schemas.microsoft.com/office/drawing/2014/main" id="{B1FAF601-12AF-46D5-90AF-9A62183331ED}"/>
                </a:ext>
              </a:extLst>
            </p:cNvPr>
            <p:cNvSpPr/>
            <p:nvPr/>
          </p:nvSpPr>
          <p:spPr>
            <a:xfrm>
              <a:off x="3974301" y="3615686"/>
              <a:ext cx="238125" cy="348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3" name="Rectangle: Rounded Corners 22">
            <a:extLst>
              <a:ext uri="{FF2B5EF4-FFF2-40B4-BE49-F238E27FC236}">
                <a16:creationId xmlns:a16="http://schemas.microsoft.com/office/drawing/2014/main" id="{235E5DDB-A221-4C3B-BF54-7F9BEF793381}"/>
              </a:ext>
            </a:extLst>
          </p:cNvPr>
          <p:cNvSpPr/>
          <p:nvPr/>
        </p:nvSpPr>
        <p:spPr>
          <a:xfrm>
            <a:off x="6534152" y="2343150"/>
            <a:ext cx="5105398" cy="883876"/>
          </a:xfrm>
          <a:prstGeom prst="roundRect">
            <a:avLst/>
          </a:prstGeom>
          <a:solidFill>
            <a:srgbClr val="E6F0FE">
              <a:alpha val="43137"/>
            </a:srgbClr>
          </a:solidFill>
          <a:ln w="28575">
            <a:solidFill>
              <a:srgbClr val="202C8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Gambar kantong uang, kantong uang, coklat, kartun, bebas-royalti png |  PNGWing">
            <a:extLst>
              <a:ext uri="{FF2B5EF4-FFF2-40B4-BE49-F238E27FC236}">
                <a16:creationId xmlns:a16="http://schemas.microsoft.com/office/drawing/2014/main" id="{8955FBD1-BF90-4411-A12F-895E64463DE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015663" y="5858289"/>
            <a:ext cx="1247774" cy="10850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Gambar kantong uang, kantong uang, coklat, kartun, bebas-royalti png |  PNGWing">
            <a:extLst>
              <a:ext uri="{FF2B5EF4-FFF2-40B4-BE49-F238E27FC236}">
                <a16:creationId xmlns:a16="http://schemas.microsoft.com/office/drawing/2014/main" id="{5E2B8717-E1C8-475A-9089-7F7869C390C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722168" y="5399845"/>
            <a:ext cx="1917382" cy="1667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743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2004059" y="1304544"/>
            <a:ext cx="6558915" cy="4600956"/>
          </a:xfrm>
        </p:spPr>
        <p:txBody>
          <a:bodyPr/>
          <a:lstStyle/>
          <a:p>
            <a:r>
              <a:rPr lang="en-US" dirty="0"/>
              <a:t>With only one variable ( have or no have children) can show the tendency of shopping behavior, how come if there were other variables such as income, the type of product purchased.</a:t>
            </a:r>
          </a:p>
          <a:p>
            <a:endParaRPr lang="en-US" dirty="0"/>
          </a:p>
          <a:p>
            <a:r>
              <a:rPr lang="en-US" dirty="0"/>
              <a:t>Based on this marketing data, there are seven types of products purchased by customers. there are Wine, Fruit, Meat Products, Fish Products, Sweet Products, and Gold Products.</a:t>
            </a:r>
          </a:p>
          <a:p>
            <a:endParaRPr lang="en-US" dirty="0"/>
          </a:p>
          <a:p>
            <a:r>
              <a:rPr lang="en-US" dirty="0"/>
              <a:t>We need to know what the customer profile looks like from what they buy,  whether they buy fruit or meat more often, and whether there are certain preferences from each purchase of these types of products.</a:t>
            </a:r>
          </a:p>
          <a:p>
            <a:endParaRPr lang="en-US" dirty="0"/>
          </a:p>
          <a:p>
            <a:r>
              <a:rPr lang="en-US" dirty="0"/>
              <a:t>Then from the data there are also five kinds of campaigns that have been offered to customers. Clustering makes it easy to see if this campaign is likely to be followed by a particular customer cluster or not. So that in the future marketing channels and campaigns will be more adjusted to the customer profiles that have been grouped.</a:t>
            </a:r>
          </a:p>
        </p:txBody>
      </p:sp>
    </p:spTree>
    <p:extLst>
      <p:ext uri="{BB962C8B-B14F-4D97-AF65-F5344CB8AC3E}">
        <p14:creationId xmlns:p14="http://schemas.microsoft.com/office/powerpoint/2010/main" val="1204712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D7D610-BD26-4AFF-B76A-5956A2115AE1}"/>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6" name="Content Placeholder 2">
            <a:extLst>
              <a:ext uri="{FF2B5EF4-FFF2-40B4-BE49-F238E27FC236}">
                <a16:creationId xmlns:a16="http://schemas.microsoft.com/office/drawing/2014/main" id="{E5567309-C0D2-48F1-B91D-3EC63366823A}"/>
              </a:ext>
            </a:extLst>
          </p:cNvPr>
          <p:cNvSpPr txBox="1">
            <a:spLocks/>
          </p:cNvSpPr>
          <p:nvPr/>
        </p:nvSpPr>
        <p:spPr>
          <a:xfrm>
            <a:off x="3703848" y="154277"/>
            <a:ext cx="5354427" cy="46004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Optimal Number of Cluster</a:t>
            </a:r>
            <a:endParaRPr lang="en-US" sz="2000" dirty="0"/>
          </a:p>
        </p:txBody>
      </p:sp>
      <p:pic>
        <p:nvPicPr>
          <p:cNvPr id="5124" name="Picture 4">
            <a:extLst>
              <a:ext uri="{FF2B5EF4-FFF2-40B4-BE49-F238E27FC236}">
                <a16:creationId xmlns:a16="http://schemas.microsoft.com/office/drawing/2014/main" id="{6A73F4AF-B015-4A29-9F24-AACD4B94D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414463"/>
            <a:ext cx="5181600" cy="341947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8D11BEFB-AB55-471B-A25D-1AF3BB42D608}"/>
              </a:ext>
            </a:extLst>
          </p:cNvPr>
          <p:cNvSpPr txBox="1">
            <a:spLocks/>
          </p:cNvSpPr>
          <p:nvPr/>
        </p:nvSpPr>
        <p:spPr>
          <a:xfrm>
            <a:off x="6484620" y="1309879"/>
            <a:ext cx="5448300" cy="96983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optimal number of clusters according to the Elbow method is 4 clusters with these following group:</a:t>
            </a:r>
          </a:p>
          <a:p>
            <a:pPr marL="0" indent="0">
              <a:buNone/>
            </a:pPr>
            <a:endParaRPr lang="en-US" sz="2000" dirty="0"/>
          </a:p>
          <a:p>
            <a:pPr marL="342900" indent="-342900"/>
            <a:r>
              <a:rPr lang="en-US" sz="2000" dirty="0"/>
              <a:t>Cluster 0 :  613 Customer</a:t>
            </a:r>
          </a:p>
          <a:p>
            <a:pPr marL="342900" indent="-342900"/>
            <a:r>
              <a:rPr lang="en-US" sz="2000" dirty="0"/>
              <a:t>Cluster 1 :  515 Customer</a:t>
            </a:r>
          </a:p>
          <a:p>
            <a:pPr marL="342900" indent="-342900"/>
            <a:r>
              <a:rPr lang="en-US" sz="2000" dirty="0"/>
              <a:t>Cluster 2 : 574 Customer</a:t>
            </a:r>
          </a:p>
          <a:p>
            <a:pPr marL="342900" indent="-342900"/>
            <a:r>
              <a:rPr lang="en-US" sz="2000" dirty="0"/>
              <a:t>Cluster 3 : 501 Customer</a:t>
            </a:r>
          </a:p>
          <a:p>
            <a:pPr marL="342900" indent="-342900"/>
            <a:endParaRPr lang="en-US" sz="2000" dirty="0"/>
          </a:p>
          <a:p>
            <a:pPr marL="342900" indent="-342900"/>
            <a:endParaRPr lang="en-US" sz="2000" dirty="0"/>
          </a:p>
        </p:txBody>
      </p:sp>
    </p:spTree>
    <p:extLst>
      <p:ext uri="{BB962C8B-B14F-4D97-AF65-F5344CB8AC3E}">
        <p14:creationId xmlns:p14="http://schemas.microsoft.com/office/powerpoint/2010/main" val="1873721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13389AE-9EA1-4E81-BEFB-6DCEECF65699}"/>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6" name="Content Placeholder 2">
            <a:extLst>
              <a:ext uri="{FF2B5EF4-FFF2-40B4-BE49-F238E27FC236}">
                <a16:creationId xmlns:a16="http://schemas.microsoft.com/office/drawing/2014/main" id="{38D47960-FBE9-4E52-98AF-330C630A5863}"/>
              </a:ext>
            </a:extLst>
          </p:cNvPr>
          <p:cNvSpPr txBox="1">
            <a:spLocks/>
          </p:cNvSpPr>
          <p:nvPr/>
        </p:nvSpPr>
        <p:spPr>
          <a:xfrm>
            <a:off x="3275911" y="134311"/>
            <a:ext cx="5354427" cy="46004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Cluster Customer Profile (1)</a:t>
            </a:r>
            <a:endParaRPr lang="en-US" sz="2000" dirty="0"/>
          </a:p>
        </p:txBody>
      </p:sp>
      <p:sp>
        <p:nvSpPr>
          <p:cNvPr id="7" name="Content Placeholder 2">
            <a:extLst>
              <a:ext uri="{FF2B5EF4-FFF2-40B4-BE49-F238E27FC236}">
                <a16:creationId xmlns:a16="http://schemas.microsoft.com/office/drawing/2014/main" id="{2DC59860-070F-4AA5-90EB-02A2A60BDB9A}"/>
              </a:ext>
            </a:extLst>
          </p:cNvPr>
          <p:cNvSpPr txBox="1">
            <a:spLocks/>
          </p:cNvSpPr>
          <p:nvPr/>
        </p:nvSpPr>
        <p:spPr>
          <a:xfrm>
            <a:off x="524828" y="929447"/>
            <a:ext cx="3964305" cy="2709002"/>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Income mean : $30.422</a:t>
            </a:r>
          </a:p>
          <a:p>
            <a:r>
              <a:rPr lang="en-US" sz="1600" dirty="0"/>
              <a:t>No teen at home or only have kid at home</a:t>
            </a:r>
          </a:p>
          <a:p>
            <a:r>
              <a:rPr lang="en-US" sz="1600" dirty="0"/>
              <a:t>Recency : 40</a:t>
            </a:r>
          </a:p>
          <a:p>
            <a:r>
              <a:rPr lang="en-US" sz="1600" dirty="0"/>
              <a:t>Spending value : $126</a:t>
            </a:r>
          </a:p>
          <a:p>
            <a:r>
              <a:rPr lang="en-US" sz="1600" dirty="0"/>
              <a:t>Rate web purchase : 2-3 times</a:t>
            </a:r>
          </a:p>
          <a:p>
            <a:r>
              <a:rPr lang="en-US" sz="1600" dirty="0"/>
              <a:t>Rate Catalog purchase : 0 -1 times</a:t>
            </a:r>
          </a:p>
          <a:p>
            <a:r>
              <a:rPr lang="en-US" sz="1600" dirty="0"/>
              <a:t>Rate Store purchase : 3-4 times</a:t>
            </a:r>
          </a:p>
          <a:p>
            <a:r>
              <a:rPr lang="en-US" sz="1600" dirty="0"/>
              <a:t>Deal Purchase : 1-2 times</a:t>
            </a:r>
          </a:p>
          <a:p>
            <a:endParaRPr lang="en-US" sz="1600" dirty="0"/>
          </a:p>
          <a:p>
            <a:endParaRPr lang="en-US" sz="2000" dirty="0"/>
          </a:p>
          <a:p>
            <a:pPr marL="342900" indent="-342900"/>
            <a:endParaRPr lang="en-US" sz="2000" dirty="0"/>
          </a:p>
        </p:txBody>
      </p:sp>
      <p:grpSp>
        <p:nvGrpSpPr>
          <p:cNvPr id="17" name="Group 16">
            <a:extLst>
              <a:ext uri="{FF2B5EF4-FFF2-40B4-BE49-F238E27FC236}">
                <a16:creationId xmlns:a16="http://schemas.microsoft.com/office/drawing/2014/main" id="{E0F12398-E6A4-4959-A85F-94985C3AD622}"/>
              </a:ext>
            </a:extLst>
          </p:cNvPr>
          <p:cNvGrpSpPr/>
          <p:nvPr/>
        </p:nvGrpSpPr>
        <p:grpSpPr>
          <a:xfrm>
            <a:off x="369619" y="3608537"/>
            <a:ext cx="4800849" cy="3238500"/>
            <a:chOff x="1172702" y="3044833"/>
            <a:chExt cx="4578493" cy="2749534"/>
          </a:xfrm>
        </p:grpSpPr>
        <p:pic>
          <p:nvPicPr>
            <p:cNvPr id="9" name="Picture 8">
              <a:extLst>
                <a:ext uri="{FF2B5EF4-FFF2-40B4-BE49-F238E27FC236}">
                  <a16:creationId xmlns:a16="http://schemas.microsoft.com/office/drawing/2014/main" id="{D29C5922-5352-4741-A155-81D59DE13C9C}"/>
                </a:ext>
              </a:extLst>
            </p:cNvPr>
            <p:cNvPicPr>
              <a:picLocks noChangeAspect="1"/>
            </p:cNvPicPr>
            <p:nvPr/>
          </p:nvPicPr>
          <p:blipFill>
            <a:blip r:embed="rId2"/>
            <a:stretch>
              <a:fillRect/>
            </a:stretch>
          </p:blipFill>
          <p:spPr>
            <a:xfrm>
              <a:off x="1172702" y="3044833"/>
              <a:ext cx="4578493" cy="2749534"/>
            </a:xfrm>
            <a:prstGeom prst="rect">
              <a:avLst/>
            </a:prstGeom>
          </p:spPr>
        </p:pic>
        <p:sp>
          <p:nvSpPr>
            <p:cNvPr id="13" name="Rectangle: Rounded Corners 12">
              <a:extLst>
                <a:ext uri="{FF2B5EF4-FFF2-40B4-BE49-F238E27FC236}">
                  <a16:creationId xmlns:a16="http://schemas.microsoft.com/office/drawing/2014/main" id="{C101E819-41F7-4AA6-8658-F509FFFFC8B7}"/>
                </a:ext>
              </a:extLst>
            </p:cNvPr>
            <p:cNvSpPr/>
            <p:nvPr/>
          </p:nvSpPr>
          <p:spPr>
            <a:xfrm>
              <a:off x="1172702" y="3095624"/>
              <a:ext cx="1341898" cy="46672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Cluster</a:t>
              </a:r>
              <a:r>
                <a:rPr lang="en-US" dirty="0">
                  <a:solidFill>
                    <a:schemeClr val="tx1"/>
                  </a:solidFill>
                </a:rPr>
                <a:t> 0</a:t>
              </a:r>
            </a:p>
          </p:txBody>
        </p:sp>
      </p:grpSp>
      <p:grpSp>
        <p:nvGrpSpPr>
          <p:cNvPr id="18" name="Group 17">
            <a:extLst>
              <a:ext uri="{FF2B5EF4-FFF2-40B4-BE49-F238E27FC236}">
                <a16:creationId xmlns:a16="http://schemas.microsoft.com/office/drawing/2014/main" id="{DBDBA587-9E6B-4060-A46B-7A838391DFFF}"/>
              </a:ext>
            </a:extLst>
          </p:cNvPr>
          <p:cNvGrpSpPr/>
          <p:nvPr/>
        </p:nvGrpSpPr>
        <p:grpSpPr>
          <a:xfrm>
            <a:off x="6786991" y="3545012"/>
            <a:ext cx="5179693" cy="3238499"/>
            <a:chOff x="6216578" y="1420940"/>
            <a:chExt cx="4578493" cy="2749534"/>
          </a:xfrm>
        </p:grpSpPr>
        <p:pic>
          <p:nvPicPr>
            <p:cNvPr id="10" name="Picture 9">
              <a:extLst>
                <a:ext uri="{FF2B5EF4-FFF2-40B4-BE49-F238E27FC236}">
                  <a16:creationId xmlns:a16="http://schemas.microsoft.com/office/drawing/2014/main" id="{589CF44F-9493-4FF9-AE5D-E53ABDB30AD1}"/>
                </a:ext>
              </a:extLst>
            </p:cNvPr>
            <p:cNvPicPr>
              <a:picLocks noChangeAspect="1"/>
            </p:cNvPicPr>
            <p:nvPr/>
          </p:nvPicPr>
          <p:blipFill>
            <a:blip r:embed="rId3"/>
            <a:stretch>
              <a:fillRect/>
            </a:stretch>
          </p:blipFill>
          <p:spPr>
            <a:xfrm>
              <a:off x="6216578" y="1420940"/>
              <a:ext cx="4578493" cy="2749534"/>
            </a:xfrm>
            <a:prstGeom prst="rect">
              <a:avLst/>
            </a:prstGeom>
          </p:spPr>
        </p:pic>
        <p:sp>
          <p:nvSpPr>
            <p:cNvPr id="15" name="Rectangle: Rounded Corners 14">
              <a:extLst>
                <a:ext uri="{FF2B5EF4-FFF2-40B4-BE49-F238E27FC236}">
                  <a16:creationId xmlns:a16="http://schemas.microsoft.com/office/drawing/2014/main" id="{B2C581D6-4297-44DD-9C10-F04251BD9B34}"/>
                </a:ext>
              </a:extLst>
            </p:cNvPr>
            <p:cNvSpPr/>
            <p:nvPr/>
          </p:nvSpPr>
          <p:spPr>
            <a:xfrm>
              <a:off x="6216578" y="1459040"/>
              <a:ext cx="1341898" cy="46672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Cluster</a:t>
              </a:r>
              <a:r>
                <a:rPr lang="en-US" dirty="0">
                  <a:solidFill>
                    <a:schemeClr val="tx1"/>
                  </a:solidFill>
                </a:rPr>
                <a:t> 1</a:t>
              </a:r>
            </a:p>
          </p:txBody>
        </p:sp>
      </p:grpSp>
      <p:sp>
        <p:nvSpPr>
          <p:cNvPr id="23" name="Content Placeholder 2">
            <a:extLst>
              <a:ext uri="{FF2B5EF4-FFF2-40B4-BE49-F238E27FC236}">
                <a16:creationId xmlns:a16="http://schemas.microsoft.com/office/drawing/2014/main" id="{5E712EBB-98A9-4999-9923-16E32E821D45}"/>
              </a:ext>
            </a:extLst>
          </p:cNvPr>
          <p:cNvSpPr txBox="1">
            <a:spLocks/>
          </p:cNvSpPr>
          <p:nvPr/>
        </p:nvSpPr>
        <p:spPr>
          <a:xfrm>
            <a:off x="6735783" y="1003358"/>
            <a:ext cx="5456216" cy="167468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Income mean : $74.957</a:t>
            </a:r>
          </a:p>
          <a:p>
            <a:r>
              <a:rPr lang="en-US" sz="1600" dirty="0"/>
              <a:t>No kid at home or only have teen at home</a:t>
            </a:r>
          </a:p>
          <a:p>
            <a:r>
              <a:rPr lang="en-US" sz="1600" dirty="0"/>
              <a:t>Recency : 50</a:t>
            </a:r>
          </a:p>
          <a:p>
            <a:r>
              <a:rPr lang="en-US" sz="1600" dirty="0"/>
              <a:t>Spending value : $1.396</a:t>
            </a:r>
          </a:p>
          <a:p>
            <a:r>
              <a:rPr lang="en-US" sz="1600" dirty="0"/>
              <a:t>Rate web purchase : 5-6 times</a:t>
            </a:r>
          </a:p>
          <a:p>
            <a:r>
              <a:rPr lang="en-US" sz="1600" dirty="0"/>
              <a:t>Rate Catalog purchase : 5-6 times</a:t>
            </a:r>
          </a:p>
          <a:p>
            <a:r>
              <a:rPr lang="en-US" sz="1600" dirty="0"/>
              <a:t>Rate Store purchase : 8-9 times</a:t>
            </a:r>
          </a:p>
          <a:p>
            <a:r>
              <a:rPr lang="en-US" sz="1600" dirty="0"/>
              <a:t>Deal Purchase : 1-2 times</a:t>
            </a:r>
          </a:p>
          <a:p>
            <a:endParaRPr lang="en-US" sz="1600" dirty="0"/>
          </a:p>
          <a:p>
            <a:endParaRPr lang="en-US" sz="2000" dirty="0"/>
          </a:p>
          <a:p>
            <a:endParaRPr lang="en-US" sz="2000" dirty="0"/>
          </a:p>
          <a:p>
            <a:endParaRPr lang="en-US" sz="2000" dirty="0"/>
          </a:p>
          <a:p>
            <a:endParaRPr lang="en-US" sz="2000" dirty="0"/>
          </a:p>
          <a:p>
            <a:pPr marL="342900" indent="-342900"/>
            <a:endParaRPr lang="en-US" sz="2000" dirty="0"/>
          </a:p>
        </p:txBody>
      </p:sp>
      <p:cxnSp>
        <p:nvCxnSpPr>
          <p:cNvPr id="25" name="Straight Connector 24">
            <a:extLst>
              <a:ext uri="{FF2B5EF4-FFF2-40B4-BE49-F238E27FC236}">
                <a16:creationId xmlns:a16="http://schemas.microsoft.com/office/drawing/2014/main" id="{6AB66062-BACE-4F89-9725-B7377B21AA35}"/>
              </a:ext>
            </a:extLst>
          </p:cNvPr>
          <p:cNvCxnSpPr>
            <a:cxnSpLocks/>
          </p:cNvCxnSpPr>
          <p:nvPr/>
        </p:nvCxnSpPr>
        <p:spPr>
          <a:xfrm>
            <a:off x="5953125" y="1076325"/>
            <a:ext cx="0" cy="5848350"/>
          </a:xfrm>
          <a:prstGeom prst="line">
            <a:avLst/>
          </a:prstGeom>
          <a:ln w="1905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893447"/>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{21458720-71D3-4F64-8201-617AE3BC2816}tf78438558_win32</Template>
  <TotalTime>1251</TotalTime>
  <Words>1623</Words>
  <Application>Microsoft Office PowerPoint</Application>
  <PresentationFormat>Widescreen</PresentationFormat>
  <Paragraphs>184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Black</vt:lpstr>
      <vt:lpstr>Sabon Next LT</vt:lpstr>
      <vt:lpstr>Office Theme</vt:lpstr>
      <vt:lpstr>CUSTOMER SEGMENTATION ANALYSIS </vt:lpstr>
      <vt:lpstr>Business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OPPORTUNITIES ARE LIKE BUSES. THERE'S ALWAYS ANOTHER ONE COMING.</vt:lpstr>
      <vt:lpstr>Thank you</vt:lpstr>
    </vt:vector>
  </TitlesOfParts>
  <Company>JNJ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ANALYSIS </dc:title>
  <dc:subject/>
  <dc:creator>Hendiyaningsih, Fiska [CONID NON J&amp;J]</dc:creator>
  <cp:lastModifiedBy>Hendiyaningsih, Fiska [CONID NON J&amp;J]</cp:lastModifiedBy>
  <cp:revision>34</cp:revision>
  <dcterms:created xsi:type="dcterms:W3CDTF">2022-09-20T15:47:58Z</dcterms:created>
  <dcterms:modified xsi:type="dcterms:W3CDTF">2022-09-25T04:32:08Z</dcterms:modified>
</cp:coreProperties>
</file>